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562850" cy="10688638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50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05"/>
    <a:srgbClr val="EF3829"/>
    <a:srgbClr val="E6E6E6"/>
    <a:srgbClr val="F2F2F2"/>
    <a:srgbClr val="231F20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4660"/>
  </p:normalViewPr>
  <p:slideViewPr>
    <p:cSldViewPr snapToGrid="0" snapToObjects="1" showGuides="1">
      <p:cViewPr>
        <p:scale>
          <a:sx n="73" d="100"/>
          <a:sy n="73" d="100"/>
        </p:scale>
        <p:origin x="2682" y="-360"/>
      </p:cViewPr>
      <p:guideLst>
        <p:guide orient="horz" pos="336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36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34992683024816"/>
          <c:y val="0"/>
          <c:w val="0.87123479258811098"/>
          <c:h val="0.89655126669039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Type 1</c:v>
                </c:pt>
              </c:strCache>
            </c:strRef>
          </c:tx>
          <c:spPr>
            <a:solidFill>
              <a:srgbClr val="FFDD0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2-45C2-A323-3EA73D7225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Type 2</c:v>
                </c:pt>
              </c:strCache>
            </c:strRef>
          </c:tx>
          <c:spPr>
            <a:solidFill>
              <a:srgbClr val="F4B32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2-45C2-A323-3EA73D7225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Type 3</c:v>
                </c:pt>
              </c:strCache>
            </c:strRef>
          </c:tx>
          <c:spPr>
            <a:solidFill>
              <a:srgbClr val="F7901E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2-45C2-A323-3EA73D722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656776"/>
        <c:axId val="1"/>
      </c:barChart>
      <c:catAx>
        <c:axId val="16565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06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n-US"/>
          </a:p>
        </c:txPr>
        <c:crossAx val="165656776"/>
        <c:crosses val="autoZero"/>
        <c:crossBetween val="between"/>
      </c:valAx>
      <c:spPr>
        <a:noFill/>
        <a:ln w="2535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800">
                <a:latin typeface="Century Gothic" panose="020B0502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336945457378574"/>
          <c:y val="0.2426124652280281"/>
          <c:w val="0.24069603251641511"/>
          <c:h val="0.21917081316237769"/>
        </c:manualLayout>
      </c:layout>
      <c:overlay val="0"/>
      <c:txPr>
        <a:bodyPr/>
        <a:lstStyle/>
        <a:p>
          <a:pPr>
            <a:defRPr sz="800">
              <a:latin typeface="Century Gothic" panose="020B0502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ontserrat Black" panose="00000A00000000000000" pitchFamily="50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13BB3A-B522-47FF-AFA6-225C14660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2C5CE-1046-4ECA-9CAD-3A1BC613F9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B791C-C72E-4A5C-8F19-6A00B2597D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6623C-1A67-4D89-BD8B-35FC9475D04E}" type="slidenum">
              <a:rPr lang="en-AU" smtClean="0"/>
              <a:t>‹#›</a:t>
            </a:fld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335CCB-6BB0-406F-B3D2-D9580ECF43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245B-D42C-44F8-8C84-B9E211899F97}" type="datetimeFigureOut">
              <a:rPr lang="en-AU" smtClean="0"/>
              <a:t>18/02/2019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47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B8E8-943C-6745-9AD6-014C8A5BA794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31577-CDA2-9A46-AA16-4C14099DD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822DC8-A724-4DF1-86EA-8C8BDA41F263}"/>
              </a:ext>
            </a:extLst>
          </p:cNvPr>
          <p:cNvSpPr txBox="1">
            <a:spLocks/>
          </p:cNvSpPr>
          <p:nvPr userDrawn="1"/>
        </p:nvSpPr>
        <p:spPr>
          <a:xfrm>
            <a:off x="540000" y="988098"/>
            <a:ext cx="6656550" cy="3498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2000" b="1" kern="1200" cap="none">
                <a:solidFill>
                  <a:schemeClr val="tx1"/>
                </a:solidFill>
                <a:latin typeface="Montserrat" panose="00000500000000000000" pitchFamily="50" charset="0"/>
                <a:ea typeface="+mj-ea"/>
                <a:cs typeface="Montserrat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/>
          <a:lstStyle/>
          <a:p>
            <a:fld id="{A664DBF8-869D-CF45-97F1-4086B53BF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6356368" y="9747848"/>
            <a:ext cx="840182" cy="563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5083081" y="9747848"/>
            <a:ext cx="840182" cy="563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7"/>
          </p:nvPr>
        </p:nvSpPr>
        <p:spPr>
          <a:xfrm>
            <a:off x="3809795" y="9747848"/>
            <a:ext cx="840182" cy="563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0AD2D46-3D7C-4259-A55A-F17B0A79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988098"/>
            <a:ext cx="6656550" cy="3498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D09C311-2357-4908-8380-10D3A2934E1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0001" y="7184573"/>
            <a:ext cx="2124000" cy="13846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C8F693-7EFD-41A1-98E7-77F4FFD173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32"/>
            <a:ext cx="7562850" cy="2191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DBE96-5128-4FC7-BCA5-767D2B809D72}"/>
              </a:ext>
            </a:extLst>
          </p:cNvPr>
          <p:cNvSpPr/>
          <p:nvPr userDrawn="1"/>
        </p:nvSpPr>
        <p:spPr>
          <a:xfrm>
            <a:off x="-2" y="10478380"/>
            <a:ext cx="7561663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988098"/>
            <a:ext cx="6656550" cy="3498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6811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BNHCRC-Rel1-RG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5710" y="115035"/>
            <a:ext cx="1748998" cy="5403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" y="9867474"/>
            <a:ext cx="1974334" cy="3288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113D47-9DCF-40A9-9450-47464F5A97EA}"/>
              </a:ext>
            </a:extLst>
          </p:cNvPr>
          <p:cNvSpPr/>
          <p:nvPr userDrawn="1"/>
        </p:nvSpPr>
        <p:spPr>
          <a:xfrm>
            <a:off x="354458" y="982952"/>
            <a:ext cx="88174" cy="215153"/>
          </a:xfrm>
          <a:prstGeom prst="rect">
            <a:avLst/>
          </a:prstGeom>
          <a:solidFill>
            <a:srgbClr val="EF38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3785ADE-D508-4EAF-96D9-481C2ECE0C66}"/>
              </a:ext>
            </a:extLst>
          </p:cNvPr>
          <p:cNvSpPr/>
          <p:nvPr userDrawn="1"/>
        </p:nvSpPr>
        <p:spPr>
          <a:xfrm>
            <a:off x="633597" y="1047684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9BAE98AF-8D40-4704-B194-8117234DE64D}"/>
              </a:ext>
            </a:extLst>
          </p:cNvPr>
          <p:cNvSpPr/>
          <p:nvPr userDrawn="1"/>
        </p:nvSpPr>
        <p:spPr>
          <a:xfrm>
            <a:off x="211495" y="1047684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6A0FA1B8-40E2-47F5-ABD9-7FFE26069397}"/>
              </a:ext>
            </a:extLst>
          </p:cNvPr>
          <p:cNvSpPr/>
          <p:nvPr userDrawn="1"/>
        </p:nvSpPr>
        <p:spPr>
          <a:xfrm>
            <a:off x="-210608" y="1047684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BCC08F90-4A78-41FB-BFFA-2C75713E6C13}"/>
              </a:ext>
            </a:extLst>
          </p:cNvPr>
          <p:cNvSpPr/>
          <p:nvPr userDrawn="1"/>
        </p:nvSpPr>
        <p:spPr>
          <a:xfrm>
            <a:off x="7437272" y="10476423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775201E-0CC7-4E13-BEC5-37A8D30131B5}"/>
              </a:ext>
            </a:extLst>
          </p:cNvPr>
          <p:cNvSpPr txBox="1">
            <a:spLocks/>
          </p:cNvSpPr>
          <p:nvPr userDrawn="1"/>
        </p:nvSpPr>
        <p:spPr>
          <a:xfrm>
            <a:off x="6468211" y="10476972"/>
            <a:ext cx="103547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kern="1200" cap="all" baseline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cap="none" dirty="0">
                <a:latin typeface="+mn-lt"/>
              </a:rPr>
              <a:t>bnhcrc.com.au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B09EA80-74EB-4D81-837A-2C9111E39444}"/>
              </a:ext>
            </a:extLst>
          </p:cNvPr>
          <p:cNvSpPr/>
          <p:nvPr userDrawn="1"/>
        </p:nvSpPr>
        <p:spPr>
          <a:xfrm>
            <a:off x="628436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FBD4F63-47E6-400C-A92C-F8E748B6AB06}"/>
              </a:ext>
            </a:extLst>
          </p:cNvPr>
          <p:cNvSpPr/>
          <p:nvPr userDrawn="1"/>
        </p:nvSpPr>
        <p:spPr>
          <a:xfrm>
            <a:off x="206334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4A78EBA-6F54-4537-844E-217C78C5DCFB}"/>
              </a:ext>
            </a:extLst>
          </p:cNvPr>
          <p:cNvSpPr/>
          <p:nvPr userDrawn="1"/>
        </p:nvSpPr>
        <p:spPr>
          <a:xfrm>
            <a:off x="-215769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6BD58-46E0-44D0-B600-5DDB4A7AFC0E}"/>
              </a:ext>
            </a:extLst>
          </p:cNvPr>
          <p:cNvSpPr/>
          <p:nvPr userDrawn="1"/>
        </p:nvSpPr>
        <p:spPr>
          <a:xfrm>
            <a:off x="-268386" y="9479282"/>
            <a:ext cx="249256" cy="12744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1CB034-63CC-4CCA-AA24-48AE7665D287}"/>
              </a:ext>
            </a:extLst>
          </p:cNvPr>
          <p:cNvSpPr/>
          <p:nvPr userDrawn="1"/>
        </p:nvSpPr>
        <p:spPr>
          <a:xfrm>
            <a:off x="7577364" y="9548023"/>
            <a:ext cx="249256" cy="12744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D9B181-C673-407C-AFBC-07440FB82DB0}"/>
              </a:ext>
            </a:extLst>
          </p:cNvPr>
          <p:cNvSpPr/>
          <p:nvPr userDrawn="1"/>
        </p:nvSpPr>
        <p:spPr>
          <a:xfrm>
            <a:off x="-268386" y="-54351"/>
            <a:ext cx="249256" cy="55835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C023AC-4DA0-45B2-8636-9AA738114560}"/>
              </a:ext>
            </a:extLst>
          </p:cNvPr>
          <p:cNvCxnSpPr/>
          <p:nvPr userDrawn="1"/>
        </p:nvCxnSpPr>
        <p:spPr>
          <a:xfrm>
            <a:off x="366300" y="9566705"/>
            <a:ext cx="6830250" cy="0"/>
          </a:xfrm>
          <a:prstGeom prst="line">
            <a:avLst/>
          </a:prstGeom>
          <a:ln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832FF32C-F8A5-43C6-82F9-0B458DE23B40}"/>
              </a:ext>
            </a:extLst>
          </p:cNvPr>
          <p:cNvSpPr/>
          <p:nvPr userDrawn="1"/>
        </p:nvSpPr>
        <p:spPr>
          <a:xfrm>
            <a:off x="1050538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0A121533-CBBB-4D25-AA51-9F63EC1D5BAC}"/>
              </a:ext>
            </a:extLst>
          </p:cNvPr>
          <p:cNvSpPr/>
          <p:nvPr userDrawn="1"/>
        </p:nvSpPr>
        <p:spPr>
          <a:xfrm>
            <a:off x="1473690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6E80B9BC-F7D1-4101-954F-9060426AA92D}"/>
              </a:ext>
            </a:extLst>
          </p:cNvPr>
          <p:cNvSpPr/>
          <p:nvPr userDrawn="1"/>
        </p:nvSpPr>
        <p:spPr>
          <a:xfrm>
            <a:off x="1889819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BBE7D024-F56E-4F9F-8834-B71D4825BADE}"/>
              </a:ext>
            </a:extLst>
          </p:cNvPr>
          <p:cNvSpPr/>
          <p:nvPr userDrawn="1"/>
        </p:nvSpPr>
        <p:spPr>
          <a:xfrm>
            <a:off x="2728050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BE4B805F-69F6-41DE-AFE5-257ED9DC3C70}"/>
              </a:ext>
            </a:extLst>
          </p:cNvPr>
          <p:cNvSpPr/>
          <p:nvPr userDrawn="1"/>
        </p:nvSpPr>
        <p:spPr>
          <a:xfrm>
            <a:off x="2305948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07E80C66-0E03-441B-B941-5C7C0C544BB1}"/>
              </a:ext>
            </a:extLst>
          </p:cNvPr>
          <p:cNvSpPr/>
          <p:nvPr userDrawn="1"/>
        </p:nvSpPr>
        <p:spPr>
          <a:xfrm>
            <a:off x="3150152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9A1FD1D3-FC67-41D1-9424-A067DBC707D5}"/>
              </a:ext>
            </a:extLst>
          </p:cNvPr>
          <p:cNvSpPr/>
          <p:nvPr userDrawn="1"/>
        </p:nvSpPr>
        <p:spPr>
          <a:xfrm>
            <a:off x="3573304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76BC440-5FBD-410E-AFE1-760BC63A67D1}"/>
              </a:ext>
            </a:extLst>
          </p:cNvPr>
          <p:cNvSpPr/>
          <p:nvPr userDrawn="1"/>
        </p:nvSpPr>
        <p:spPr>
          <a:xfrm>
            <a:off x="3989433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79E56CF1-8256-4E97-9B1F-559ACF36D0AD}"/>
              </a:ext>
            </a:extLst>
          </p:cNvPr>
          <p:cNvSpPr/>
          <p:nvPr userDrawn="1"/>
        </p:nvSpPr>
        <p:spPr>
          <a:xfrm>
            <a:off x="4405562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81BBDA20-2020-439D-B560-4B5D8137A1C5}"/>
              </a:ext>
            </a:extLst>
          </p:cNvPr>
          <p:cNvSpPr/>
          <p:nvPr userDrawn="1"/>
        </p:nvSpPr>
        <p:spPr>
          <a:xfrm>
            <a:off x="4828714" y="-2514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aseline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7862625B-4053-46F3-99DC-E1C48E8F00C9}"/>
              </a:ext>
            </a:extLst>
          </p:cNvPr>
          <p:cNvSpPr txBox="1">
            <a:spLocks/>
          </p:cNvSpPr>
          <p:nvPr userDrawn="1"/>
        </p:nvSpPr>
        <p:spPr>
          <a:xfrm>
            <a:off x="1181333" y="10476972"/>
            <a:ext cx="311244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kern="1200" cap="all" baseline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>
                <a:latin typeface="+mn-lt"/>
              </a:rPr>
              <a:t>© BUSHFIRE AND NATURAL HAZARDS CRC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</p:sldLayoutIdLst>
  <p:txStyles>
    <p:titleStyle>
      <a:lvl1pPr algn="l" defTabSz="457200" rtl="0" eaLnBrk="1" latinLnBrk="0" hangingPunct="1">
        <a:lnSpc>
          <a:spcPts val="2000"/>
        </a:lnSpc>
        <a:spcBef>
          <a:spcPct val="0"/>
        </a:spcBef>
        <a:buNone/>
        <a:defRPr sz="2000" b="1" kern="1200" cap="none">
          <a:solidFill>
            <a:schemeClr val="tx1"/>
          </a:solidFill>
          <a:latin typeface="+mj-lt"/>
          <a:ea typeface="+mj-ea"/>
          <a:cs typeface="Montserrat" panose="00000500000000000000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Montserrat" panose="00000500000000000000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Montserrat" panose="00000500000000000000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Montserrat" panose="00000500000000000000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Montserrat" panose="00000500000000000000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Montserrat" panose="00000500000000000000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4E14E38-C7B1-40D9-92F0-06F300539A8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CC281A9-6B0E-4268-9932-AD989A3E2BB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6421B44-098B-48CC-8F5D-85277226BFD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32F5CC7-AE04-4069-9985-2AAA2CFA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44830E1-8D77-47A5-9F2D-D905E1A9A7A4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/>
          <a:stretch>
            <a:fillRect/>
          </a:stretch>
        </p:blipFill>
        <p:spPr>
          <a:xfrm>
            <a:off x="483255" y="7217624"/>
            <a:ext cx="2057492" cy="1384663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74EFEA-9EDA-40E7-ACBA-F11F3F893D77}"/>
              </a:ext>
            </a:extLst>
          </p:cNvPr>
          <p:cNvSpPr txBox="1"/>
          <p:nvPr/>
        </p:nvSpPr>
        <p:spPr>
          <a:xfrm>
            <a:off x="540000" y="1420491"/>
            <a:ext cx="6656550" cy="353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4000">
              <a:spcAft>
                <a:spcPts val="600"/>
              </a:spcAft>
            </a:pPr>
            <a:r>
              <a:rPr lang="en-US" sz="1000" b="1" dirty="0">
                <a:latin typeface="+mj-lt"/>
                <a:cs typeface="Century Gothic"/>
              </a:rPr>
              <a:t>John Citizen</a:t>
            </a:r>
            <a:r>
              <a:rPr lang="en-US" sz="1000" b="1" baseline="30000" dirty="0">
                <a:latin typeface="+mj-lt"/>
                <a:cs typeface="Century Gothic"/>
              </a:rPr>
              <a:t>1</a:t>
            </a:r>
            <a:r>
              <a:rPr lang="en-US" sz="1000" b="1" dirty="0">
                <a:latin typeface="+mj-lt"/>
                <a:cs typeface="Century Gothic"/>
              </a:rPr>
              <a:t>, Jane Doe</a:t>
            </a:r>
            <a:r>
              <a:rPr lang="en-US" sz="1000" b="1" baseline="30000" dirty="0">
                <a:latin typeface="+mj-lt"/>
                <a:cs typeface="Century Gothic"/>
              </a:rPr>
              <a:t>2</a:t>
            </a:r>
          </a:p>
          <a:p>
            <a:r>
              <a:rPr lang="en-US" sz="800" baseline="30000" dirty="0">
                <a:latin typeface="+mj-lt"/>
                <a:cs typeface="Century Gothic"/>
              </a:rPr>
              <a:t>1</a:t>
            </a:r>
            <a:r>
              <a:rPr lang="en-US" sz="800" dirty="0">
                <a:latin typeface="+mj-lt"/>
                <a:cs typeface="Century Gothic"/>
              </a:rPr>
              <a:t> Biological Science, Charles Darwin University, VIC  </a:t>
            </a:r>
            <a:r>
              <a:rPr lang="en-US" sz="800" baseline="30000" dirty="0">
                <a:latin typeface="+mj-lt"/>
                <a:cs typeface="Century Gothic"/>
              </a:rPr>
              <a:t>2</a:t>
            </a:r>
            <a:r>
              <a:rPr lang="en-US" sz="800" dirty="0">
                <a:latin typeface="+mj-lt"/>
                <a:cs typeface="Century Gothic"/>
              </a:rPr>
              <a:t> Arts and Humanities, Victoria University, VIC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14777D-8BB3-4812-A6DB-C52B86991AFE}"/>
              </a:ext>
            </a:extLst>
          </p:cNvPr>
          <p:cNvSpPr txBox="1"/>
          <p:nvPr/>
        </p:nvSpPr>
        <p:spPr>
          <a:xfrm>
            <a:off x="485999" y="2600919"/>
            <a:ext cx="6630417" cy="9618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500"/>
              </a:lnSpc>
            </a:pPr>
            <a:r>
              <a:rPr lang="en-US" sz="1200" b="1" dirty="0" err="1">
                <a:cs typeface="Tw Cen MT"/>
              </a:rPr>
              <a:t>Quiaturitat</a:t>
            </a:r>
            <a:r>
              <a:rPr lang="en-US" sz="1200" b="1" dirty="0">
                <a:cs typeface="Tw Cen MT"/>
              </a:rPr>
              <a:t> pro dolor </a:t>
            </a:r>
            <a:r>
              <a:rPr lang="en-US" sz="1200" b="1" dirty="0" err="1">
                <a:cs typeface="Tw Cen MT"/>
              </a:rPr>
              <a:t>autae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vel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ipitaque</a:t>
            </a:r>
            <a:r>
              <a:rPr lang="en-US" sz="1200" b="1" dirty="0">
                <a:cs typeface="Tw Cen MT"/>
              </a:rPr>
              <a:t> pa </a:t>
            </a:r>
            <a:r>
              <a:rPr lang="en-US" sz="1200" b="1" dirty="0" err="1">
                <a:cs typeface="Tw Cen MT"/>
              </a:rPr>
              <a:t>nempera</a:t>
            </a:r>
            <a:r>
              <a:rPr lang="en-US" sz="1200" b="1" dirty="0">
                <a:cs typeface="Tw Cen MT"/>
              </a:rPr>
              <a:t> que et </a:t>
            </a:r>
            <a:r>
              <a:rPr lang="en-US" sz="1200" b="1" dirty="0" err="1">
                <a:cs typeface="Tw Cen MT"/>
              </a:rPr>
              <a:t>aut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aborest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iostiatis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volorro</a:t>
            </a:r>
            <a:r>
              <a:rPr lang="en-US" sz="1200" b="1" dirty="0">
                <a:cs typeface="Tw Cen MT"/>
              </a:rPr>
              <a:t> ma </a:t>
            </a:r>
            <a:r>
              <a:rPr lang="en-US" sz="1200" b="1" dirty="0" err="1">
                <a:cs typeface="Tw Cen MT"/>
              </a:rPr>
              <a:t>vendian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tincte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sandaep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tatibusamus</a:t>
            </a:r>
            <a:r>
              <a:rPr lang="en-US" sz="1200" b="1" dirty="0">
                <a:cs typeface="Tw Cen MT"/>
              </a:rPr>
              <a:t>, </a:t>
            </a:r>
            <a:r>
              <a:rPr lang="en-US" sz="1200" b="1" dirty="0" err="1">
                <a:cs typeface="Tw Cen MT"/>
              </a:rPr>
              <a:t>cuptame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porit</a:t>
            </a:r>
            <a:r>
              <a:rPr lang="en-US" sz="1200" b="1" dirty="0">
                <a:cs typeface="Tw Cen MT"/>
              </a:rPr>
              <a:t> as </a:t>
            </a:r>
            <a:r>
              <a:rPr lang="en-US" sz="1200" b="1" dirty="0" err="1">
                <a:cs typeface="Tw Cen MT"/>
              </a:rPr>
              <a:t>eos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estotas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pictus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volore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volum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dic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totatisci</a:t>
            </a:r>
            <a:r>
              <a:rPr lang="en-US" sz="1200" b="1" dirty="0">
                <a:cs typeface="Tw Cen MT"/>
              </a:rPr>
              <a:t> re </a:t>
            </a:r>
            <a:r>
              <a:rPr lang="en-US" sz="1200" b="1" dirty="0" err="1">
                <a:cs typeface="Tw Cen MT"/>
              </a:rPr>
              <a:t>volorehendis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prepturibus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expelectam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fugiam</a:t>
            </a:r>
            <a:r>
              <a:rPr lang="en-US" sz="1200" b="1" dirty="0">
                <a:cs typeface="Tw Cen MT"/>
              </a:rPr>
              <a:t>, </a:t>
            </a:r>
            <a:r>
              <a:rPr lang="en-US" sz="1200" b="1" dirty="0" err="1">
                <a:cs typeface="Tw Cen MT"/>
              </a:rPr>
              <a:t>tessunte</a:t>
            </a:r>
            <a:r>
              <a:rPr lang="en-US" sz="1200" b="1" dirty="0">
                <a:cs typeface="Tw Cen MT"/>
              </a:rPr>
              <a:t> sit, </a:t>
            </a:r>
            <a:r>
              <a:rPr lang="en-US" sz="1200" b="1" dirty="0" err="1">
                <a:cs typeface="Tw Cen MT"/>
              </a:rPr>
              <a:t>eos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doluptat</a:t>
            </a:r>
            <a:r>
              <a:rPr lang="en-US" sz="1200" b="1" dirty="0">
                <a:cs typeface="Tw Cen MT"/>
              </a:rPr>
              <a:t> late </a:t>
            </a:r>
            <a:r>
              <a:rPr lang="en-US" sz="1200" b="1" dirty="0" err="1">
                <a:cs typeface="Tw Cen MT"/>
              </a:rPr>
              <a:t>magnata</a:t>
            </a:r>
            <a:r>
              <a:rPr lang="en-US" sz="1200" b="1" dirty="0">
                <a:cs typeface="Tw Cen MT"/>
              </a:rPr>
              <a:t> </a:t>
            </a:r>
            <a:r>
              <a:rPr lang="en-US" sz="1200" b="1" dirty="0" err="1">
                <a:cs typeface="Tw Cen MT"/>
              </a:rPr>
              <a:t>nobitae</a:t>
            </a:r>
            <a:r>
              <a:rPr lang="en-US" sz="1200" b="1" dirty="0">
                <a:cs typeface="Tw Cen MT"/>
              </a:rPr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6702F6-887A-4C83-9D54-7572C81FEDA1}"/>
              </a:ext>
            </a:extLst>
          </p:cNvPr>
          <p:cNvSpPr/>
          <p:nvPr/>
        </p:nvSpPr>
        <p:spPr>
          <a:xfrm>
            <a:off x="450000" y="3632855"/>
            <a:ext cx="2124000" cy="3398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1000" dirty="0">
                <a:latin typeface="Century Gothic"/>
                <a:cs typeface="Century Gothic"/>
              </a:rPr>
              <a:t>Il </a:t>
            </a:r>
            <a:r>
              <a:rPr lang="en-US" sz="1000" dirty="0" err="1">
                <a:latin typeface="Century Gothic"/>
                <a:cs typeface="Century Gothic"/>
              </a:rPr>
              <a:t>ipsam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autent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ipite</a:t>
            </a:r>
            <a:r>
              <a:rPr lang="en-US" sz="1000" dirty="0">
                <a:latin typeface="Century Gothic"/>
                <a:cs typeface="Century Gothic"/>
              </a:rPr>
              <a:t> quasi </a:t>
            </a:r>
            <a:r>
              <a:rPr lang="en-US" sz="1000" dirty="0" err="1">
                <a:latin typeface="Century Gothic"/>
                <a:cs typeface="Century Gothic"/>
              </a:rPr>
              <a:t>dolup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tateste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eumquam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incia</a:t>
            </a:r>
            <a:r>
              <a:rPr lang="en-US" sz="1000" dirty="0">
                <a:latin typeface="Century Gothic"/>
                <a:cs typeface="Century Gothic"/>
              </a:rPr>
              <a:t>: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Century Gothic"/>
                <a:cs typeface="Century Gothic"/>
              </a:rPr>
              <a:t>Aborit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prercil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occullab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ilitatem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dolorem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volupit</a:t>
            </a:r>
            <a:r>
              <a:rPr lang="en-US" sz="1000" dirty="0">
                <a:latin typeface="Century Gothic"/>
                <a:cs typeface="Century Gothic"/>
              </a:rPr>
              <a:t> qui </a:t>
            </a:r>
            <a:r>
              <a:rPr lang="en-US" sz="1000" dirty="0" err="1">
                <a:latin typeface="Century Gothic"/>
                <a:cs typeface="Century Gothic"/>
              </a:rPr>
              <a:t>ut</a:t>
            </a:r>
            <a:r>
              <a:rPr lang="en-US" sz="1000" dirty="0">
                <a:latin typeface="Century Gothic"/>
                <a:cs typeface="Century Gothic"/>
              </a:rPr>
              <a:t> dolor </a:t>
            </a:r>
            <a:r>
              <a:rPr lang="en-US" sz="1000" dirty="0" err="1">
                <a:latin typeface="Century Gothic"/>
                <a:cs typeface="Century Gothic"/>
              </a:rPr>
              <a:t>sam</a:t>
            </a:r>
            <a:r>
              <a:rPr lang="en-US" sz="1000" dirty="0">
                <a:latin typeface="Century Gothic"/>
                <a:cs typeface="Century Gothic"/>
              </a:rPr>
              <a:t> que ne </a:t>
            </a:r>
            <a:r>
              <a:rPr lang="en-US" sz="1000" dirty="0" err="1">
                <a:latin typeface="Century Gothic"/>
                <a:cs typeface="Century Gothic"/>
              </a:rPr>
              <a:t>suntess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itatiaecte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invere</a:t>
            </a:r>
            <a:r>
              <a:rPr lang="en-US" sz="1000" dirty="0">
                <a:latin typeface="Century Gothic"/>
                <a:cs typeface="Century Gothic"/>
              </a:rPr>
              <a:t>, con </a:t>
            </a:r>
            <a:r>
              <a:rPr lang="en-US" sz="1000" dirty="0" err="1">
                <a:latin typeface="Century Gothic"/>
                <a:cs typeface="Century Gothic"/>
              </a:rPr>
              <a:t>conet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labo</a:t>
            </a:r>
            <a:r>
              <a:rPr lang="en-US" sz="1000" dirty="0">
                <a:latin typeface="Century Gothic"/>
                <a:cs typeface="Century Gothic"/>
              </a:rPr>
              <a:t>. Il </a:t>
            </a:r>
            <a:r>
              <a:rPr lang="en-US" sz="1000" dirty="0" err="1">
                <a:latin typeface="Century Gothic"/>
                <a:cs typeface="Century Gothic"/>
              </a:rPr>
              <a:t>ipsam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autent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ipite</a:t>
            </a:r>
            <a:r>
              <a:rPr lang="en-US" sz="1000" dirty="0">
                <a:latin typeface="Century Gothic"/>
                <a:cs typeface="Century Gothic"/>
              </a:rPr>
              <a:t> quasi </a:t>
            </a:r>
            <a:r>
              <a:rPr lang="en-US" sz="1000" dirty="0" err="1">
                <a:latin typeface="Century Gothic"/>
                <a:cs typeface="Century Gothic"/>
              </a:rPr>
              <a:t>doluptateste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eumquam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incia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conesciam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eum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excepudae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comnis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aligniatias</a:t>
            </a:r>
            <a:r>
              <a:rPr lang="en-US" sz="1000" dirty="0">
                <a:latin typeface="Century Gothic"/>
                <a:cs typeface="Century Gothic"/>
              </a:rPr>
              <a:t> et, qui alia </a:t>
            </a:r>
            <a:r>
              <a:rPr lang="en-US" sz="1000" dirty="0" err="1">
                <a:latin typeface="Century Gothic"/>
                <a:cs typeface="Century Gothic"/>
              </a:rPr>
              <a:t>volorer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namus</a:t>
            </a:r>
            <a:r>
              <a:rPr lang="en-US" sz="1000" dirty="0">
                <a:latin typeface="Century Gothic"/>
                <a:cs typeface="Century Gothic"/>
              </a:rPr>
              <a:t>.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Century Gothic"/>
                <a:cs typeface="Century Gothic"/>
              </a:rPr>
              <a:t>Lut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antiis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elia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doluptati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ullorum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molupta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ssinitatium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utem</a:t>
            </a:r>
            <a:r>
              <a:rPr lang="en-US" sz="1000" dirty="0">
                <a:latin typeface="Century Gothic"/>
                <a:cs typeface="Century Gothic"/>
              </a:rPr>
              <a:t> laces </a:t>
            </a:r>
            <a:r>
              <a:rPr lang="en-US" sz="1000" dirty="0" err="1">
                <a:latin typeface="Century Gothic"/>
                <a:cs typeface="Century Gothic"/>
              </a:rPr>
              <a:t>mos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unt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aspieni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hillaut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pliquo</a:t>
            </a:r>
            <a:r>
              <a:rPr lang="en-US" sz="1000" dirty="0">
                <a:latin typeface="Century Gothic"/>
                <a:cs typeface="Century Gothic"/>
              </a:rPr>
              <a:t> ipsum ad </a:t>
            </a:r>
            <a:r>
              <a:rPr lang="en-US" sz="1000" dirty="0" err="1">
                <a:latin typeface="Century Gothic"/>
                <a:cs typeface="Century Gothic"/>
              </a:rPr>
              <a:t>ullupta</a:t>
            </a:r>
            <a:r>
              <a:rPr lang="en-US" sz="1000" dirty="0">
                <a:latin typeface="Century Gothic"/>
                <a:cs typeface="Century Gothic"/>
              </a:rPr>
              <a:t> non </a:t>
            </a:r>
            <a:r>
              <a:rPr lang="en-US" sz="1000" dirty="0" err="1">
                <a:latin typeface="Century Gothic"/>
                <a:cs typeface="Century Gothic"/>
              </a:rPr>
              <a:t>eati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magniscimet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sectasperum</a:t>
            </a:r>
            <a:r>
              <a:rPr lang="en-US" sz="1000" dirty="0">
                <a:latin typeface="Century Gothic"/>
                <a:cs typeface="Century Gothic"/>
              </a:rPr>
              <a:t> as </a:t>
            </a:r>
            <a:r>
              <a:rPr lang="en-US" sz="1000" dirty="0" err="1">
                <a:latin typeface="Century Gothic"/>
                <a:cs typeface="Century Gothic"/>
              </a:rPr>
              <a:t>dolupiendis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nime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nobissit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veniendis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dempore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culparuptis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quodiam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quae</a:t>
            </a:r>
            <a:r>
              <a:rPr lang="en-US" sz="1000" dirty="0">
                <a:latin typeface="Century Gothic"/>
                <a:cs typeface="Century Gothic"/>
              </a:rPr>
              <a:t> natis </a:t>
            </a:r>
            <a:r>
              <a:rPr lang="en-US" sz="1000" dirty="0" err="1">
                <a:latin typeface="Century Gothic"/>
                <a:cs typeface="Century Gothic"/>
              </a:rPr>
              <a:t>dundam</a:t>
            </a:r>
            <a:r>
              <a:rPr lang="en-US" sz="1000" dirty="0">
                <a:latin typeface="Century Gothic"/>
                <a:cs typeface="Century Gothic"/>
              </a:rPr>
              <a:t> at.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Century Gothic"/>
                <a:cs typeface="Century Gothic"/>
              </a:rPr>
              <a:t>Evellan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ihilliciet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verfere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icabores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quist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coratem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solestio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odic</a:t>
            </a:r>
            <a:r>
              <a:rPr lang="en-US" sz="1000" dirty="0">
                <a:latin typeface="Century Gothic"/>
                <a:cs typeface="Century Gothic"/>
              </a:rPr>
              <a:t> to </a:t>
            </a:r>
            <a:r>
              <a:rPr lang="en-US" sz="1000" dirty="0" err="1">
                <a:latin typeface="Century Gothic"/>
                <a:cs typeface="Century Gothic"/>
              </a:rPr>
              <a:t>dolum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volendi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tatioreiur</a:t>
            </a:r>
            <a:r>
              <a:rPr lang="en-US" sz="1000" dirty="0">
                <a:latin typeface="Century Gothic"/>
                <a:cs typeface="Century Gothic"/>
              </a:rPr>
              <a:t>, is </a:t>
            </a:r>
            <a:r>
              <a:rPr lang="en-US" sz="1000" dirty="0" err="1">
                <a:latin typeface="Century Gothic"/>
                <a:cs typeface="Century Gothic"/>
              </a:rPr>
              <a:t>quasim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doluptur</a:t>
            </a:r>
            <a:r>
              <a:rPr lang="en-US" sz="1000" dirty="0"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4C8402-CEE6-442C-ADFB-ADE196EE6333}"/>
              </a:ext>
            </a:extLst>
          </p:cNvPr>
          <p:cNvSpPr/>
          <p:nvPr/>
        </p:nvSpPr>
        <p:spPr>
          <a:xfrm>
            <a:off x="2664000" y="3632855"/>
            <a:ext cx="2124000" cy="5373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0000"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1000" b="1" cap="all" dirty="0">
                <a:latin typeface="+mj-lt"/>
                <a:cs typeface="Century Gothic"/>
              </a:rPr>
              <a:t>Level 01 heading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1000" dirty="0">
                <a:latin typeface="Century Gothic"/>
                <a:cs typeface="Century Gothic"/>
              </a:rPr>
              <a:t>Les </a:t>
            </a:r>
            <a:r>
              <a:rPr lang="en-US" sz="1000" dirty="0" err="1">
                <a:latin typeface="Century Gothic"/>
                <a:cs typeface="Century Gothic"/>
              </a:rPr>
              <a:t>vendestio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tempossi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labo</a:t>
            </a:r>
            <a:r>
              <a:rPr lang="en-US" sz="1000" dirty="0">
                <a:latin typeface="Century Gothic"/>
                <a:cs typeface="Century Gothic"/>
              </a:rPr>
              <a:t>. Et </a:t>
            </a:r>
            <a:r>
              <a:rPr lang="en-US" sz="1000" dirty="0" err="1">
                <a:latin typeface="Century Gothic"/>
                <a:cs typeface="Century Gothic"/>
              </a:rPr>
              <a:t>aut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venimendelis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poribus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nobitio</a:t>
            </a:r>
            <a:r>
              <a:rPr lang="en-US" sz="1000" dirty="0">
                <a:latin typeface="Century Gothic"/>
                <a:cs typeface="Century Gothic"/>
              </a:rPr>
              <a:t>. </a:t>
            </a:r>
            <a:r>
              <a:rPr lang="en-US" sz="1000" dirty="0" err="1">
                <a:latin typeface="Century Gothic"/>
                <a:cs typeface="Century Gothic"/>
              </a:rPr>
              <a:t>Facepuda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nos</a:t>
            </a:r>
            <a:r>
              <a:rPr lang="en-US" sz="1000" dirty="0">
                <a:latin typeface="Century Gothic"/>
                <a:cs typeface="Century Gothic"/>
              </a:rPr>
              <a:t> ad que </a:t>
            </a:r>
            <a:r>
              <a:rPr lang="en-US" sz="1000" dirty="0" err="1">
                <a:latin typeface="Century Gothic"/>
                <a:cs typeface="Century Gothic"/>
              </a:rPr>
              <a:t>nectotatem</a:t>
            </a:r>
            <a:r>
              <a:rPr lang="en-US" sz="1000" dirty="0">
                <a:latin typeface="Century Gothic"/>
                <a:cs typeface="Century Gothic"/>
              </a:rPr>
              <a:t>. </a:t>
            </a:r>
            <a:r>
              <a:rPr lang="en-US" sz="1000" dirty="0" err="1">
                <a:latin typeface="Century Gothic"/>
                <a:cs typeface="Century Gothic"/>
              </a:rPr>
              <a:t>Hil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corati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sitaquia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deruptate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experrum</a:t>
            </a:r>
            <a:r>
              <a:rPr lang="en-US" sz="1000" dirty="0">
                <a:latin typeface="Century Gothic"/>
                <a:cs typeface="Century Gothic"/>
              </a:rPr>
              <a:t> fugit maxim </a:t>
            </a:r>
            <a:r>
              <a:rPr lang="en-US" sz="1000" dirty="0" err="1">
                <a:latin typeface="Century Gothic"/>
                <a:cs typeface="Century Gothic"/>
              </a:rPr>
              <a:t>alique</a:t>
            </a:r>
            <a:r>
              <a:rPr lang="en-US" sz="1000" dirty="0">
                <a:latin typeface="Century Gothic"/>
                <a:cs typeface="Century Gothic"/>
              </a:rPr>
              <a:t> re </a:t>
            </a:r>
            <a:r>
              <a:rPr lang="en-US" sz="1000" dirty="0" err="1">
                <a:latin typeface="Century Gothic"/>
                <a:cs typeface="Century Gothic"/>
              </a:rPr>
              <a:t>moditius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quisimodit</a:t>
            </a:r>
            <a:r>
              <a:rPr lang="en-US" sz="1000" dirty="0">
                <a:latin typeface="Century Gothic"/>
                <a:cs typeface="Century Gothic"/>
              </a:rPr>
              <a:t> quo </a:t>
            </a:r>
            <a:r>
              <a:rPr lang="en-US" sz="1000" dirty="0" err="1">
                <a:latin typeface="Century Gothic"/>
                <a:cs typeface="Century Gothic"/>
              </a:rPr>
              <a:t>blaciist</a:t>
            </a:r>
            <a:r>
              <a:rPr lang="en-US" sz="1000" dirty="0">
                <a:latin typeface="Century Gothic"/>
                <a:cs typeface="Century Gothic"/>
              </a:rPr>
              <a:t>, sin </a:t>
            </a:r>
            <a:r>
              <a:rPr lang="en-US" sz="1000" dirty="0" err="1">
                <a:latin typeface="Century Gothic"/>
                <a:cs typeface="Century Gothic"/>
              </a:rPr>
              <a:t>perum</a:t>
            </a:r>
            <a:r>
              <a:rPr lang="en-US" sz="1000" dirty="0">
                <a:latin typeface="Century Gothic"/>
                <a:cs typeface="Century Gothic"/>
              </a:rPr>
              <a:t> que </a:t>
            </a:r>
            <a:r>
              <a:rPr lang="en-US" sz="1000" dirty="0" err="1">
                <a:latin typeface="Century Gothic"/>
                <a:cs typeface="Century Gothic"/>
              </a:rPr>
              <a:t>ped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moditem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harum</a:t>
            </a:r>
            <a:r>
              <a:rPr lang="en-US" sz="1000" dirty="0">
                <a:latin typeface="Century Gothic"/>
                <a:cs typeface="Century Gothic"/>
              </a:rPr>
              <a:t> am as </a:t>
            </a:r>
            <a:r>
              <a:rPr lang="en-US" sz="1000" dirty="0" err="1">
                <a:latin typeface="Century Gothic"/>
                <a:cs typeface="Century Gothic"/>
              </a:rPr>
              <a:t>ulluptium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explace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aruptio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rporeperum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volores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animusam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sed</a:t>
            </a:r>
            <a:r>
              <a:rPr lang="en-US" sz="1000" dirty="0">
                <a:latin typeface="Century Gothic"/>
                <a:cs typeface="Century Gothic"/>
              </a:rPr>
              <a:t> que </a:t>
            </a:r>
            <a:r>
              <a:rPr lang="en-US" sz="1000" dirty="0" err="1">
                <a:latin typeface="Century Gothic"/>
                <a:cs typeface="Century Gothic"/>
              </a:rPr>
              <a:t>nitatem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asseque</a:t>
            </a:r>
            <a:r>
              <a:rPr lang="en-US" sz="1000" dirty="0">
                <a:latin typeface="Century Gothic"/>
                <a:cs typeface="Century Gothic"/>
              </a:rPr>
              <a:t> nit </a:t>
            </a:r>
            <a:r>
              <a:rPr lang="en-US" sz="1000" dirty="0" err="1">
                <a:latin typeface="Century Gothic"/>
                <a:cs typeface="Century Gothic"/>
              </a:rPr>
              <a:t>faccum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evelit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veratiam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hilic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natibus</a:t>
            </a:r>
            <a:r>
              <a:rPr lang="en-US" sz="1000" dirty="0">
                <a:latin typeface="Century Gothic"/>
                <a:cs typeface="Century Gothic"/>
              </a:rPr>
              <a:t>.</a:t>
            </a:r>
          </a:p>
          <a:p>
            <a:pPr marL="900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00" b="1" dirty="0">
                <a:latin typeface="+mj-lt"/>
                <a:cs typeface="Century Gothic"/>
              </a:rPr>
              <a:t>Level 02 heading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1000" dirty="0" err="1">
                <a:latin typeface="Century Gothic"/>
                <a:cs typeface="Century Gothic"/>
              </a:rPr>
              <a:t>Faccatem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vel</a:t>
            </a:r>
            <a:r>
              <a:rPr lang="en-US" sz="1000" dirty="0">
                <a:latin typeface="Century Gothic"/>
                <a:cs typeface="Century Gothic"/>
              </a:rPr>
              <a:t> ipsum </a:t>
            </a:r>
            <a:r>
              <a:rPr lang="en-US" sz="1000" dirty="0" err="1">
                <a:latin typeface="Century Gothic"/>
                <a:cs typeface="Century Gothic"/>
              </a:rPr>
              <a:t>solupti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ipiendaerero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enecte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lateces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duciis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acit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autem</a:t>
            </a:r>
            <a:r>
              <a:rPr lang="en-US" sz="1000" dirty="0">
                <a:latin typeface="Century Gothic"/>
                <a:cs typeface="Century Gothic"/>
              </a:rPr>
              <a:t>. </a:t>
            </a:r>
            <a:r>
              <a:rPr lang="en-US" sz="1000" dirty="0" err="1">
                <a:latin typeface="Century Gothic"/>
                <a:cs typeface="Century Gothic"/>
              </a:rPr>
              <a:t>Nim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eossimus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andit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viditat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incti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sitiur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sumet</a:t>
            </a:r>
            <a:r>
              <a:rPr lang="en-US" sz="1000" dirty="0">
                <a:latin typeface="Century Gothic"/>
                <a:cs typeface="Century Gothic"/>
              </a:rPr>
              <a:t> as</a:t>
            </a:r>
          </a:p>
          <a:p>
            <a:pPr marL="90000"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1000" b="1" cap="all" dirty="0">
                <a:latin typeface="+mj-lt"/>
                <a:cs typeface="Century Gothic"/>
              </a:rPr>
              <a:t>Example of longer Level 01 </a:t>
            </a:r>
            <a:br>
              <a:rPr lang="en-US" sz="1000" b="1" cap="all" dirty="0">
                <a:latin typeface="+mj-lt"/>
                <a:cs typeface="Century Gothic"/>
              </a:rPr>
            </a:br>
            <a:r>
              <a:rPr lang="en-US" sz="1000" b="1" cap="all" dirty="0">
                <a:latin typeface="+mj-lt"/>
                <a:cs typeface="Century Gothic"/>
              </a:rPr>
              <a:t>heading over two lines</a:t>
            </a:r>
          </a:p>
          <a:p>
            <a:pPr marL="90000">
              <a:lnSpc>
                <a:spcPts val="1000"/>
              </a:lnSpc>
              <a:spcAft>
                <a:spcPts val="500"/>
              </a:spcAft>
            </a:pPr>
            <a:r>
              <a:rPr lang="en-US" sz="1000" dirty="0" err="1">
                <a:latin typeface="Century Gothic"/>
                <a:cs typeface="Century Gothic"/>
              </a:rPr>
              <a:t>Hil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corati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sitaquia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deruptate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experrum</a:t>
            </a:r>
            <a:r>
              <a:rPr lang="en-US" sz="1000" dirty="0">
                <a:latin typeface="Century Gothic"/>
                <a:cs typeface="Century Gothic"/>
              </a:rPr>
              <a:t> fugit maxim </a:t>
            </a:r>
            <a:r>
              <a:rPr lang="en-US" sz="1000" dirty="0" err="1">
                <a:latin typeface="Century Gothic"/>
                <a:cs typeface="Century Gothic"/>
              </a:rPr>
              <a:t>alique</a:t>
            </a:r>
            <a:r>
              <a:rPr lang="en-US" sz="1000" dirty="0">
                <a:latin typeface="Century Gothic"/>
                <a:cs typeface="Century Gothic"/>
              </a:rPr>
              <a:t> re </a:t>
            </a:r>
            <a:r>
              <a:rPr lang="en-US" sz="1000" dirty="0" err="1">
                <a:latin typeface="Century Gothic"/>
                <a:cs typeface="Century Gothic"/>
              </a:rPr>
              <a:t>moditius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quisimodit</a:t>
            </a:r>
            <a:r>
              <a:rPr lang="en-US" sz="1000" dirty="0">
                <a:latin typeface="Century Gothic"/>
                <a:cs typeface="Century Gothic"/>
              </a:rPr>
              <a:t> quo </a:t>
            </a:r>
            <a:r>
              <a:rPr lang="en-US" sz="1000" dirty="0" err="1">
                <a:latin typeface="Century Gothic"/>
                <a:cs typeface="Century Gothic"/>
              </a:rPr>
              <a:t>blaciist</a:t>
            </a:r>
            <a:r>
              <a:rPr lang="en-US" sz="1000" dirty="0">
                <a:latin typeface="Century Gothic"/>
                <a:cs typeface="Century Gothic"/>
              </a:rPr>
              <a:t>, sin </a:t>
            </a:r>
            <a:r>
              <a:rPr lang="en-US" sz="1000" dirty="0" err="1">
                <a:latin typeface="Century Gothic"/>
                <a:cs typeface="Century Gothic"/>
              </a:rPr>
              <a:t>perum</a:t>
            </a:r>
            <a:r>
              <a:rPr lang="en-US" sz="1000" dirty="0">
                <a:latin typeface="Century Gothic"/>
                <a:cs typeface="Century Gothic"/>
              </a:rPr>
              <a:t> que </a:t>
            </a:r>
            <a:r>
              <a:rPr lang="en-US" sz="1000" dirty="0" err="1">
                <a:latin typeface="Century Gothic"/>
                <a:cs typeface="Century Gothic"/>
              </a:rPr>
              <a:t>ped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moditem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harum</a:t>
            </a:r>
            <a:r>
              <a:rPr lang="en-US" sz="1000" dirty="0">
                <a:latin typeface="Century Gothic"/>
                <a:cs typeface="Century Gothic"/>
              </a:rPr>
              <a:t> am as </a:t>
            </a:r>
            <a:r>
              <a:rPr lang="en-US" sz="1000" dirty="0" err="1">
                <a:latin typeface="Century Gothic"/>
                <a:cs typeface="Century Gothic"/>
              </a:rPr>
              <a:t>ulluptium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explace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aruptio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rporeperum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volores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animusam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sed</a:t>
            </a:r>
            <a:r>
              <a:rPr lang="en-US" sz="1000" dirty="0">
                <a:latin typeface="Century Gothic"/>
                <a:cs typeface="Century Gothic"/>
              </a:rPr>
              <a:t> que </a:t>
            </a:r>
            <a:r>
              <a:rPr lang="en-US" sz="1000" dirty="0" err="1">
                <a:latin typeface="Century Gothic"/>
                <a:cs typeface="Century Gothic"/>
              </a:rPr>
              <a:t>nitatem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asseque</a:t>
            </a:r>
            <a:r>
              <a:rPr lang="en-US" sz="1000" dirty="0">
                <a:latin typeface="Century Gothic"/>
                <a:cs typeface="Century Gothic"/>
              </a:rPr>
              <a:t> nit </a:t>
            </a:r>
            <a:r>
              <a:rPr lang="en-US" sz="1000" dirty="0" err="1">
                <a:latin typeface="Century Gothic"/>
                <a:cs typeface="Century Gothic"/>
              </a:rPr>
              <a:t>faccum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evelit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veratiam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hilic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natibus</a:t>
            </a:r>
            <a:r>
              <a:rPr lang="en-US" sz="1000" dirty="0">
                <a:latin typeface="Century Gothic"/>
                <a:cs typeface="Century Gothic"/>
              </a:rPr>
              <a:t>:</a:t>
            </a: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000" dirty="0" err="1">
                <a:latin typeface="Century Gothic"/>
                <a:cs typeface="Century Gothic"/>
              </a:rPr>
              <a:t>Aborit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prercil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occullab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ilitatem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dolorem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volupit</a:t>
            </a:r>
            <a:r>
              <a:rPr lang="en-US" sz="1000" dirty="0">
                <a:latin typeface="Century Gothic"/>
                <a:cs typeface="Century Gothic"/>
              </a:rPr>
              <a:t> qui </a:t>
            </a:r>
            <a:r>
              <a:rPr lang="en-US" sz="1000" dirty="0" err="1">
                <a:latin typeface="Century Gothic"/>
                <a:cs typeface="Century Gothic"/>
              </a:rPr>
              <a:t>ut</a:t>
            </a:r>
            <a:r>
              <a:rPr lang="en-US" sz="1000" dirty="0">
                <a:latin typeface="Century Gothic"/>
                <a:cs typeface="Century Gothic"/>
              </a:rPr>
              <a:t> dolor </a:t>
            </a:r>
            <a:r>
              <a:rPr lang="en-US" sz="1000" dirty="0" err="1">
                <a:latin typeface="Century Gothic"/>
                <a:cs typeface="Century Gothic"/>
              </a:rPr>
              <a:t>sam</a:t>
            </a:r>
            <a:endParaRPr lang="en-US" sz="1000" dirty="0">
              <a:latin typeface="Century Gothic"/>
              <a:cs typeface="Century Gothic"/>
            </a:endParaRPr>
          </a:p>
          <a:p>
            <a:pPr marL="142650" indent="-171450">
              <a:lnSpc>
                <a:spcPts val="1000"/>
              </a:lnSpc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000" dirty="0">
                <a:latin typeface="Century Gothic"/>
                <a:cs typeface="Century Gothic"/>
              </a:rPr>
              <a:t>Que ne </a:t>
            </a:r>
            <a:r>
              <a:rPr lang="en-US" sz="1000" dirty="0" err="1">
                <a:latin typeface="Century Gothic"/>
                <a:cs typeface="Century Gothic"/>
              </a:rPr>
              <a:t>suntess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itatiaecte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invere</a:t>
            </a:r>
            <a:r>
              <a:rPr lang="en-US" sz="1000" dirty="0">
                <a:latin typeface="Century Gothic"/>
                <a:cs typeface="Century Gothic"/>
              </a:rPr>
              <a:t>, con </a:t>
            </a:r>
            <a:r>
              <a:rPr lang="en-US" sz="1000" dirty="0" err="1">
                <a:latin typeface="Century Gothic"/>
                <a:cs typeface="Century Gothic"/>
              </a:rPr>
              <a:t>conet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labo</a:t>
            </a:r>
            <a:r>
              <a:rPr lang="en-US" sz="10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F3B378-C877-4D5A-8FDC-469672C63B00}"/>
              </a:ext>
            </a:extLst>
          </p:cNvPr>
          <p:cNvSpPr/>
          <p:nvPr/>
        </p:nvSpPr>
        <p:spPr>
          <a:xfrm>
            <a:off x="4896000" y="6158179"/>
            <a:ext cx="2124000" cy="273151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ts val="1000"/>
              </a:lnSpc>
              <a:spcBef>
                <a:spcPts val="500"/>
              </a:spcBef>
              <a:spcAft>
                <a:spcPts val="800"/>
              </a:spcAft>
            </a:pPr>
            <a:r>
              <a:rPr lang="en-US" sz="1000" b="1" cap="all" dirty="0">
                <a:latin typeface="+mj-lt"/>
                <a:cs typeface="Century Gothic"/>
              </a:rPr>
              <a:t>Heading sample</a:t>
            </a:r>
          </a:p>
          <a:p>
            <a:pPr>
              <a:lnSpc>
                <a:spcPts val="1000"/>
              </a:lnSpc>
              <a:spcAft>
                <a:spcPts val="500"/>
              </a:spcAft>
            </a:pPr>
            <a:r>
              <a:rPr lang="en-US" sz="1000" dirty="0" err="1">
                <a:latin typeface="Century Gothic"/>
                <a:cs typeface="Century Gothic"/>
              </a:rPr>
              <a:t>Epre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laborio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eariam</a:t>
            </a:r>
            <a:r>
              <a:rPr lang="en-US" sz="1000" dirty="0">
                <a:latin typeface="Century Gothic"/>
                <a:cs typeface="Century Gothic"/>
              </a:rPr>
              <a:t>, </a:t>
            </a:r>
            <a:r>
              <a:rPr lang="en-US" sz="1000" dirty="0" err="1">
                <a:latin typeface="Century Gothic"/>
                <a:cs typeface="Century Gothic"/>
              </a:rPr>
              <a:t>nis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doluptat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voluten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dignam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fugiaerum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ilibus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venim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mo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blanihi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liasit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restemp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oremporiam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rendandam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doloremos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molestiur,Perro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officieni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secaborepel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idisto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eiuntur</a:t>
            </a:r>
            <a:r>
              <a:rPr lang="en-US" sz="1000" dirty="0">
                <a:latin typeface="Century Gothic"/>
                <a:cs typeface="Century Gothic"/>
              </a:rPr>
              <a:t> mod </a:t>
            </a:r>
            <a:r>
              <a:rPr lang="en-US" sz="1000" dirty="0" err="1">
                <a:latin typeface="Century Gothic"/>
                <a:cs typeface="Century Gothic"/>
              </a:rPr>
              <a:t>magnat</a:t>
            </a:r>
            <a:r>
              <a:rPr lang="en-US" sz="1000" dirty="0">
                <a:latin typeface="Century Gothic"/>
                <a:cs typeface="Century Gothic"/>
              </a:rPr>
              <a:t> que </a:t>
            </a:r>
            <a:r>
              <a:rPr lang="en-US" sz="1000" dirty="0" err="1">
                <a:latin typeface="Century Gothic"/>
                <a:cs typeface="Century Gothic"/>
              </a:rPr>
              <a:t>laut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etur</a:t>
            </a:r>
            <a:r>
              <a:rPr lang="en-US" sz="1000" dirty="0">
                <a:latin typeface="Century Gothic"/>
                <a:cs typeface="Century Gothic"/>
              </a:rPr>
              <a:t>, core </a:t>
            </a:r>
            <a:r>
              <a:rPr lang="en-US" sz="1000" dirty="0" err="1">
                <a:latin typeface="Century Gothic"/>
                <a:cs typeface="Century Gothic"/>
              </a:rPr>
              <a:t>consequamus</a:t>
            </a:r>
            <a:r>
              <a:rPr lang="en-US" sz="1000" dirty="0">
                <a:latin typeface="Century Gothic"/>
                <a:cs typeface="Century Gothic"/>
              </a:rPr>
              <a:t>, sum </a:t>
            </a:r>
            <a:r>
              <a:rPr lang="en-US" sz="1000" dirty="0" err="1">
                <a:latin typeface="Century Gothic"/>
                <a:cs typeface="Century Gothic"/>
              </a:rPr>
              <a:t>dolupie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ndant</a:t>
            </a:r>
            <a:r>
              <a:rPr lang="en-US" sz="1000" dirty="0">
                <a:latin typeface="Century Gothic"/>
                <a:cs typeface="Century Gothic"/>
              </a:rPr>
              <a:t>, qui </a:t>
            </a:r>
            <a:r>
              <a:rPr lang="en-US" sz="1000" dirty="0" err="1">
                <a:latin typeface="Century Gothic"/>
                <a:cs typeface="Century Gothic"/>
              </a:rPr>
              <a:t>rerrum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eaquist</a:t>
            </a:r>
            <a:r>
              <a:rPr lang="en-US" sz="1000" dirty="0">
                <a:latin typeface="Century Gothic"/>
                <a:cs typeface="Century Gothic"/>
              </a:rPr>
              <a:t> ex </a:t>
            </a:r>
            <a:r>
              <a:rPr lang="en-US" sz="1000" dirty="0" err="1">
                <a:latin typeface="Century Gothic"/>
                <a:cs typeface="Century Gothic"/>
              </a:rPr>
              <a:t>etur</a:t>
            </a:r>
            <a:r>
              <a:rPr lang="en-US" sz="1000" dirty="0">
                <a:latin typeface="Century Gothic"/>
                <a:cs typeface="Century Gothic"/>
              </a:rPr>
              <a:t>?</a:t>
            </a:r>
          </a:p>
          <a:p>
            <a:pPr>
              <a:lnSpc>
                <a:spcPts val="1000"/>
              </a:lnSpc>
              <a:spcAft>
                <a:spcPts val="500"/>
              </a:spcAft>
            </a:pPr>
            <a:r>
              <a:rPr lang="en-US" sz="1000" dirty="0" err="1">
                <a:latin typeface="Century Gothic"/>
                <a:cs typeface="Century Gothic"/>
              </a:rPr>
              <a:t>Ucipic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toritati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fugiae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doluptas</a:t>
            </a:r>
            <a:r>
              <a:rPr lang="en-US" sz="1000" dirty="0">
                <a:latin typeface="Century Gothic"/>
                <a:cs typeface="Century Gothic"/>
              </a:rPr>
              <a:t> et </a:t>
            </a:r>
            <a:r>
              <a:rPr lang="en-US" sz="1000" dirty="0" err="1">
                <a:latin typeface="Century Gothic"/>
                <a:cs typeface="Century Gothic"/>
              </a:rPr>
              <a:t>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volores</a:t>
            </a:r>
            <a:r>
              <a:rPr lang="en-US" sz="1000" dirty="0">
                <a:latin typeface="Century Gothic"/>
                <a:cs typeface="Century Gothic"/>
              </a:rPr>
              <a:t> re, </a:t>
            </a:r>
            <a:r>
              <a:rPr lang="en-US" sz="1000" dirty="0" err="1">
                <a:latin typeface="Century Gothic"/>
                <a:cs typeface="Century Gothic"/>
              </a:rPr>
              <a:t>simagnam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voloratemodi</a:t>
            </a:r>
            <a:r>
              <a:rPr lang="en-US" sz="1000" dirty="0">
                <a:latin typeface="Century Gothic"/>
                <a:cs typeface="Century Gothic"/>
              </a:rPr>
              <a:t> qui </a:t>
            </a:r>
            <a:r>
              <a:rPr lang="en-US" sz="1000" dirty="0" err="1">
                <a:latin typeface="Century Gothic"/>
                <a:cs typeface="Century Gothic"/>
              </a:rPr>
              <a:t>tem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quiat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aut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volor</a:t>
            </a:r>
            <a:r>
              <a:rPr lang="en-US" sz="1000" dirty="0">
                <a:latin typeface="Century Gothic"/>
                <a:cs typeface="Century Gothic"/>
              </a:rPr>
              <a:t> as </a:t>
            </a:r>
            <a:r>
              <a:rPr lang="en-US" sz="1000" dirty="0" err="1">
                <a:latin typeface="Century Gothic"/>
                <a:cs typeface="Century Gothic"/>
              </a:rPr>
              <a:t>mo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moste</a:t>
            </a:r>
            <a:r>
              <a:rPr lang="en-US" sz="1000" dirty="0">
                <a:latin typeface="Century Gothic"/>
                <a:cs typeface="Century Gothic"/>
              </a:rPr>
              <a:t> num </a:t>
            </a:r>
            <a:r>
              <a:rPr lang="en-US" sz="1000" dirty="0" err="1">
                <a:latin typeface="Century Gothic"/>
                <a:cs typeface="Century Gothic"/>
              </a:rPr>
              <a:t>ut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hil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enda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secae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volum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eium</a:t>
            </a:r>
            <a:r>
              <a:rPr lang="en-US" sz="1000" dirty="0">
                <a:latin typeface="Century Gothic"/>
                <a:cs typeface="Century Gothic"/>
              </a:rPr>
              <a:t> resto </a:t>
            </a:r>
            <a:r>
              <a:rPr lang="en-US" sz="1000" dirty="0" err="1">
                <a:latin typeface="Century Gothic"/>
                <a:cs typeface="Century Gothic"/>
              </a:rPr>
              <a:t>ipicia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descimet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parcide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ndusti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dolecat</a:t>
            </a:r>
            <a:r>
              <a:rPr lang="en-US" sz="1000" dirty="0">
                <a:latin typeface="Century Gothic"/>
                <a:cs typeface="Century Gothic"/>
              </a:rPr>
              <a:t> </a:t>
            </a:r>
            <a:r>
              <a:rPr lang="en-US" sz="1000" dirty="0" err="1">
                <a:latin typeface="Century Gothic"/>
                <a:cs typeface="Century Gothic"/>
              </a:rPr>
              <a:t>volore</a:t>
            </a:r>
            <a:r>
              <a:rPr lang="en-US" sz="1000" dirty="0">
                <a:latin typeface="Century Gothic"/>
                <a:cs typeface="Century Gothic"/>
              </a:rPr>
              <a:t> es </a:t>
            </a:r>
            <a:r>
              <a:rPr lang="en-US" sz="1000" dirty="0" err="1">
                <a:latin typeface="Century Gothic"/>
                <a:cs typeface="Century Gothic"/>
              </a:rPr>
              <a:t>esent</a:t>
            </a:r>
            <a:r>
              <a:rPr lang="en-US" sz="10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3D27A-7075-40E6-AAE4-6646B387DA15}"/>
              </a:ext>
            </a:extLst>
          </p:cNvPr>
          <p:cNvSpPr txBox="1"/>
          <p:nvPr/>
        </p:nvSpPr>
        <p:spPr>
          <a:xfrm>
            <a:off x="4896000" y="5630912"/>
            <a:ext cx="21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Figure1: Lorem ipsum dolor sit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amet</a:t>
            </a: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consectetur</a:t>
            </a: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adipiscing</a:t>
            </a: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elit</a:t>
            </a:r>
            <a:endParaRPr lang="en-US" sz="800" dirty="0">
              <a:latin typeface="Century Gothic" panose="020B0502020202020204" pitchFamily="34" charset="0"/>
              <a:ea typeface="Cardo" panose="02020600000000000000" pitchFamily="18" charset="-79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235E95-58C5-455A-B797-09ECF33E69C5}"/>
              </a:ext>
            </a:extLst>
          </p:cNvPr>
          <p:cNvSpPr txBox="1"/>
          <p:nvPr/>
        </p:nvSpPr>
        <p:spPr>
          <a:xfrm>
            <a:off x="450000" y="8667567"/>
            <a:ext cx="212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Above: Lorem ipsum dolor sit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amet</a:t>
            </a: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,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consectetur</a:t>
            </a: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adipiscing</a:t>
            </a:r>
            <a:r>
              <a:rPr lang="en-US" sz="800" dirty="0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Century Gothic" panose="020B0502020202020204" pitchFamily="34" charset="0"/>
                <a:ea typeface="Cardo" panose="02020600000000000000" pitchFamily="18" charset="-79"/>
                <a:cs typeface="Arial" panose="020B0604020202020204" pitchFamily="34" charset="0"/>
              </a:rPr>
              <a:t>elit</a:t>
            </a:r>
            <a:endParaRPr lang="en-US" sz="800" dirty="0">
              <a:latin typeface="Century Gothic" panose="020B0502020202020204" pitchFamily="34" charset="0"/>
              <a:ea typeface="Cardo" panose="02020600000000000000" pitchFamily="18" charset="-79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7">
            <a:extLst>
              <a:ext uri="{FF2B5EF4-FFF2-40B4-BE49-F238E27FC236}">
                <a16:creationId xmlns:a16="http://schemas.microsoft.com/office/drawing/2014/main" id="{63557C3F-713B-430F-BCD5-35E9537EC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935255"/>
              </p:ext>
            </p:extLst>
          </p:nvPr>
        </p:nvGraphicFramePr>
        <p:xfrm>
          <a:off x="4896000" y="3632855"/>
          <a:ext cx="2180851" cy="1955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924035"/>
      </p:ext>
    </p:extLst>
  </p:cSld>
  <p:clrMapOvr>
    <a:masterClrMapping/>
  </p:clrMapOvr>
</p:sld>
</file>

<file path=ppt/theme/theme1.xml><?xml version="1.0" encoding="utf-8"?>
<a:theme xmlns:a="http://schemas.openxmlformats.org/drawingml/2006/main" name="bnhcrc-postertemplate-2015_0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02124"/>
      </a:accent1>
      <a:accent2>
        <a:srgbClr val="E37422"/>
      </a:accent2>
      <a:accent3>
        <a:srgbClr val="FED517"/>
      </a:accent3>
      <a:accent4>
        <a:srgbClr val="777877"/>
      </a:accent4>
      <a:accent5>
        <a:srgbClr val="3C3C3B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nhcrc-postertemplate-2015" id="{A99F7019-3D87-4DB5-82FB-88510D9CE8F9}" vid="{02408959-C33E-43AD-8F41-6CF131AC5D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BE325EE0FAE479D97AACEE78AAFE7" ma:contentTypeVersion="4" ma:contentTypeDescription="Create a new document." ma:contentTypeScope="" ma:versionID="91f458eda2cb13c94ea33b84ebb6430d">
  <xsd:schema xmlns:xsd="http://www.w3.org/2001/XMLSchema" xmlns:xs="http://www.w3.org/2001/XMLSchema" xmlns:p="http://schemas.microsoft.com/office/2006/metadata/properties" xmlns:ns2="c416e811-8967-4f9d-946d-5ea30ae1b636" targetNamespace="http://schemas.microsoft.com/office/2006/metadata/properties" ma:root="true" ma:fieldsID="645c8737211aa24df2c75f4a6ec401d2" ns2:_="">
    <xsd:import namespace="c416e811-8967-4f9d-946d-5ea30ae1b6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6e811-8967-4f9d-946d-5ea30ae1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1539E-9712-447F-A9AC-0A8AE1D81B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652C0-8AEF-4665-8C14-8ED91CAC1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16e811-8967-4f9d-946d-5ea30ae1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C6820-8B4D-4DBE-80E3-A43E7642019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416e811-8967-4f9d-946d-5ea30ae1b63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bnhcrc-postertemplate-2015_0.potx</Template>
  <TotalTime>482</TotalTime>
  <Words>396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Century Gothic</vt:lpstr>
      <vt:lpstr>Calibri</vt:lpstr>
      <vt:lpstr>Wingdings</vt:lpstr>
      <vt:lpstr>Montserrat</vt:lpstr>
      <vt:lpstr>Arial</vt:lpstr>
      <vt:lpstr>bnhcrc-postertemplate-2015_0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Friedo Ligthart</dc:creator>
  <cp:lastModifiedBy>Catrin Harris</cp:lastModifiedBy>
  <cp:revision>45</cp:revision>
  <cp:lastPrinted>2018-03-20T05:37:18Z</cp:lastPrinted>
  <dcterms:created xsi:type="dcterms:W3CDTF">2015-07-14T00:50:47Z</dcterms:created>
  <dcterms:modified xsi:type="dcterms:W3CDTF">2019-02-18T03:45:21Z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0x010100363BE325EE0FAE479D97AACEE78AAFE7</vt:lpwstr>
  </property>
</Properties>
</file>