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8"/>
  </p:notesMasterIdLst>
  <p:sldIdLst>
    <p:sldId id="256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124"/>
    <a:srgbClr val="FED517"/>
    <a:srgbClr val="8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4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9AE1A-48BD-6942-B065-1AC57AE0C135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D0B48-D6CE-3C4A-A1B1-B985C175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3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1172" y="6470966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1832143" y="6471480"/>
            <a:ext cx="2522143" cy="20518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00" b="0" cap="all" baseline="0">
                <a:solidFill>
                  <a:schemeClr val="tx1">
                    <a:tint val="75000"/>
                  </a:schemeClr>
                </a:solidFill>
                <a:latin typeface="Tw Cen MT"/>
                <a:cs typeface="Tw Cen M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© BUSHFIRE AND NATURAL HAZARDS CRC 2017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200" y="1548001"/>
            <a:ext cx="8720803" cy="1470025"/>
          </a:xfrm>
        </p:spPr>
        <p:txBody>
          <a:bodyPr/>
          <a:lstStyle>
            <a:lvl1pPr>
              <a:defRPr>
                <a:solidFill>
                  <a:srgbClr val="D02124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1200" y="3141134"/>
            <a:ext cx="8720803" cy="846667"/>
          </a:xfr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5999" y="5832000"/>
            <a:ext cx="24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931333" y="3877733"/>
            <a:ext cx="8720667" cy="533400"/>
          </a:xfrm>
        </p:spPr>
        <p:txBody>
          <a:bodyPr lIns="0" tIns="0" rIns="0" bIns="0" anchor="b">
            <a:normAutofit/>
          </a:bodyPr>
          <a:lstStyle>
            <a:lvl1pPr>
              <a:buNone/>
              <a:defRPr sz="1400"/>
            </a:lvl1pPr>
          </a:lstStyle>
          <a:p>
            <a:r>
              <a:rPr lang="en-AU" dirty="0"/>
              <a:t>Click to edit Master subtitle style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3456000" y="5832000"/>
            <a:ext cx="24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336000" y="5832000"/>
            <a:ext cx="24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9216000" y="5832000"/>
            <a:ext cx="24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9317229" y="4390406"/>
            <a:ext cx="195438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all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© BUSHFIRE AND NATURAL HAZARDS CRC 2017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335087"/>
          </a:xfrm>
        </p:spPr>
        <p:txBody>
          <a:bodyPr lIns="0" tIns="0" bIns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lIns="0" tIns="90000" r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NHCRC-footer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284976"/>
            <a:ext cx="12192000" cy="573024"/>
          </a:xfrm>
          <a:prstGeom prst="rect">
            <a:avLst/>
          </a:prstGeom>
        </p:spPr>
      </p:pic>
      <p:pic>
        <p:nvPicPr>
          <p:cNvPr id="7" name="Picture 6" descr="BNHCRC-backgroun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2880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1200" y="457201"/>
            <a:ext cx="9888000" cy="948267"/>
          </a:xfrm>
          <a:prstGeom prst="rect">
            <a:avLst/>
          </a:prstGeom>
        </p:spPr>
        <p:txBody>
          <a:bodyPr vert="horz" lIns="0" tIns="0" rIns="9144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200" y="1600201"/>
            <a:ext cx="9888000" cy="4241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5572" y="647096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Tw Cen MT"/>
                <a:cs typeface="Tw Cen MT"/>
              </a:defRPr>
            </a:lvl1pPr>
          </a:lstStyle>
          <a:p>
            <a:r>
              <a:rPr lang="en-US" cap="all" dirty="0">
                <a:solidFill>
                  <a:schemeClr val="tx1">
                    <a:tint val="75000"/>
                  </a:schemeClr>
                </a:solidFill>
              </a:rPr>
              <a:t>BUSHFIRE AND NATURAL HAZARDS CRC 2015</a:t>
            </a:r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 cap="all">
          <a:solidFill>
            <a:srgbClr val="D02124"/>
          </a:solidFill>
          <a:latin typeface="Century Gothic"/>
          <a:ea typeface="+mj-ea"/>
          <a:cs typeface="Century Gothic"/>
        </a:defRPr>
      </a:lvl1pPr>
    </p:titleStyle>
    <p:bodyStyle>
      <a:lvl1pPr marL="360000" indent="-360000" algn="l" defTabSz="457200" rtl="0" eaLnBrk="1" latinLnBrk="0" hangingPunct="1">
        <a:spcBef>
          <a:spcPct val="20000"/>
        </a:spcBef>
        <a:buFont typeface="+mj-lt"/>
        <a:buAutoNum type="arabicParenR"/>
        <a:defRPr sz="2400" b="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20000" indent="-360000" algn="l" defTabSz="457200" rtl="0" eaLnBrk="1" latinLnBrk="0" hangingPunct="1">
        <a:spcBef>
          <a:spcPct val="20000"/>
        </a:spcBef>
        <a:buFont typeface="+mj-lt"/>
        <a:buAutoNum type="alphaLcParenR"/>
        <a:defRPr sz="1800" b="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990000" indent="-270000" algn="l" defTabSz="457200" rtl="0" eaLnBrk="1" latinLnBrk="0" hangingPunct="1">
        <a:spcBef>
          <a:spcPct val="20000"/>
        </a:spcBef>
        <a:buFont typeface="Arial"/>
        <a:buChar char="•"/>
        <a:defRPr sz="1600" b="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260000" indent="-270000" algn="l" defTabSz="457200" rtl="0" eaLnBrk="1" latinLnBrk="0" hangingPunct="1">
        <a:spcBef>
          <a:spcPct val="20000"/>
        </a:spcBef>
        <a:buFont typeface="Lucida Grande"/>
        <a:buChar char="-"/>
        <a:defRPr sz="1600" b="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1530000" indent="-270000" algn="l" defTabSz="457200" rtl="0" eaLnBrk="1" latinLnBrk="0" hangingPunct="1">
        <a:spcBef>
          <a:spcPct val="20000"/>
        </a:spcBef>
        <a:buFont typeface="Arial"/>
        <a:buChar char="»"/>
        <a:defRPr sz="1600" b="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44800"/>
            <a:ext cx="12192000" cy="4572000"/>
          </a:xfrm>
          <a:prstGeom prst="rect">
            <a:avLst/>
          </a:prstGeom>
          <a:solidFill>
            <a:srgbClr val="FED5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1200" y="1417639"/>
            <a:ext cx="10320000" cy="8937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201" y="2311401"/>
            <a:ext cx="10320000" cy="3107266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BNHCRC-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1200" y="216000"/>
            <a:ext cx="2448814" cy="6918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 cap="all">
          <a:solidFill>
            <a:srgbClr val="D02124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/>
          <p:cNvSpPr>
            <a:spLocks noGrp="1"/>
          </p:cNvSpPr>
          <p:nvPr>
            <p:ph type="ctrTitle"/>
          </p:nvPr>
        </p:nvSpPr>
        <p:spPr>
          <a:xfrm>
            <a:off x="2222400" y="1548001"/>
            <a:ext cx="4946044" cy="1470025"/>
          </a:xfrm>
        </p:spPr>
        <p:txBody>
          <a:bodyPr/>
          <a:lstStyle/>
          <a:p>
            <a:r>
              <a:rPr lang="en-US" dirty="0"/>
              <a:t>Replace title here</a:t>
            </a:r>
            <a:br>
              <a:rPr lang="en-US" dirty="0"/>
            </a:br>
            <a:r>
              <a:rPr lang="en-US" sz="2000" b="0" cap="none" dirty="0">
                <a:solidFill>
                  <a:schemeClr val="tx1"/>
                </a:solidFill>
              </a:rPr>
              <a:t>Presentation subtitle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/>
          </p:nvPr>
        </p:nvSpPr>
        <p:spPr>
          <a:xfrm>
            <a:off x="2222500" y="3546136"/>
            <a:ext cx="4945944" cy="533400"/>
          </a:xfrm>
        </p:spPr>
        <p:txBody>
          <a:bodyPr/>
          <a:lstStyle/>
          <a:p>
            <a:r>
              <a:rPr lang="en-US" b="1" baseline="30000" dirty="0">
                <a:solidFill>
                  <a:srgbClr val="D02124"/>
                </a:solidFill>
              </a:rPr>
              <a:t>Presenters Name</a:t>
            </a:r>
          </a:p>
          <a:p>
            <a:r>
              <a:rPr lang="en-US" baseline="30000" dirty="0"/>
              <a:t>Department Name, </a:t>
            </a:r>
            <a:r>
              <a:rPr lang="en-US" baseline="30000" dirty="0" err="1"/>
              <a:t>Organisation</a:t>
            </a:r>
            <a:r>
              <a:rPr lang="en-US" baseline="30000" dirty="0"/>
              <a:t> Name, State</a:t>
            </a:r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3" name="Picture Placeholder 42"/>
          <p:cNvSpPr>
            <a:spLocks noGrp="1"/>
          </p:cNvSpPr>
          <p:nvPr>
            <p:ph type="pic" sz="quarter" idx="19"/>
          </p:nvPr>
        </p:nvSpPr>
        <p:spPr/>
      </p:sp>
      <p:pic>
        <p:nvPicPr>
          <p:cNvPr id="44" name="Picture 43" descr="BNHCRC-stri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07646"/>
            <a:ext cx="12192000" cy="1143000"/>
          </a:xfrm>
          <a:prstGeom prst="rect">
            <a:avLst/>
          </a:prstGeom>
        </p:spPr>
      </p:pic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23" y="6080503"/>
            <a:ext cx="3360202" cy="5596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NHCRC-Slide01" id="{A83E2FAD-B217-4A21-8F67-1AC39ACB2961}" vid="{C3E9019C-DCF2-4BE2-80C5-D891FE2F62C4}"/>
    </a:ext>
  </a:extLst>
</a:theme>
</file>

<file path=ppt/theme/theme2.xml><?xml version="1.0" encoding="utf-8"?>
<a:theme xmlns:a="http://schemas.openxmlformats.org/drawingml/2006/main" name="Office Theme">
  <a:themeElements>
    <a:clrScheme name="Hazard CRC">
      <a:dk1>
        <a:sysClr val="windowText" lastClr="000000"/>
      </a:dk1>
      <a:lt1>
        <a:srgbClr val="FFFFFF"/>
      </a:lt1>
      <a:dk2>
        <a:srgbClr val="FED517"/>
      </a:dk2>
      <a:lt2>
        <a:srgbClr val="EEECE1"/>
      </a:lt2>
      <a:accent1>
        <a:srgbClr val="D02124"/>
      </a:accent1>
      <a:accent2>
        <a:srgbClr val="E37422"/>
      </a:accent2>
      <a:accent3>
        <a:srgbClr val="FED517"/>
      </a:accent3>
      <a:accent4>
        <a:srgbClr val="777877"/>
      </a:accent4>
      <a:accent5>
        <a:srgbClr val="4BACC6"/>
      </a:accent5>
      <a:accent6>
        <a:srgbClr val="F79646"/>
      </a:accent6>
      <a:hlink>
        <a:srgbClr val="3C3C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NHCRC-Slide01" id="{A83E2FAD-B217-4A21-8F67-1AC39ACB2961}" vid="{1FE8859A-07B1-423E-97A8-0AAA2CF5485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BE325EE0FAE479D97AACEE78AAFE7" ma:contentTypeVersion="4" ma:contentTypeDescription="Create a new document." ma:contentTypeScope="" ma:versionID="91f458eda2cb13c94ea33b84ebb6430d">
  <xsd:schema xmlns:xsd="http://www.w3.org/2001/XMLSchema" xmlns:xs="http://www.w3.org/2001/XMLSchema" xmlns:p="http://schemas.microsoft.com/office/2006/metadata/properties" xmlns:ns2="c416e811-8967-4f9d-946d-5ea30ae1b636" targetNamespace="http://schemas.microsoft.com/office/2006/metadata/properties" ma:root="true" ma:fieldsID="645c8737211aa24df2c75f4a6ec401d2" ns2:_="">
    <xsd:import namespace="c416e811-8967-4f9d-946d-5ea30ae1b6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16e811-8967-4f9d-946d-5ea30ae1b6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F7D991-E564-4FD8-9CAA-D0C122A450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16e811-8967-4f9d-946d-5ea30ae1b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04872F-6B87-471B-B43B-CC54AB57C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C8C143-8F23-468C-8F65-7EFE5D9E8777}">
  <ds:schemaRefs>
    <ds:schemaRef ds:uri="http://schemas.openxmlformats.org/package/2006/metadata/core-properties"/>
    <ds:schemaRef ds:uri="http://purl.org/dc/elements/1.1/"/>
    <ds:schemaRef ds:uri="http://purl.org/dc/terms/"/>
    <ds:schemaRef ds:uri="c416e811-8967-4f9d-946d-5ea30ae1b636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BNHCRC-Slide 2015</Template>
  <TotalTime>15</TotalTime>
  <Words>12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Lucida Grande</vt:lpstr>
      <vt:lpstr>Tw Cen MT</vt:lpstr>
      <vt:lpstr>Office Theme</vt:lpstr>
      <vt:lpstr>Office Theme</vt:lpstr>
      <vt:lpstr>Replace title here Presentation subtitle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 title here Presentation subtitle</dc:title>
  <dc:creator>Office Bushfire</dc:creator>
  <cp:lastModifiedBy>Vaia Smirneos</cp:lastModifiedBy>
  <cp:revision>5</cp:revision>
  <dcterms:created xsi:type="dcterms:W3CDTF">2015-05-22T00:50:26Z</dcterms:created>
  <dcterms:modified xsi:type="dcterms:W3CDTF">2017-03-08T01:09:50Z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0x010100363BE325EE0FAE479D97AACEE78AAFE7</vt:lpwstr>
  </property>
</Properties>
</file>