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4" r:id="rId8"/>
    <p:sldId id="265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305C-73F7-E92E-A73F-45F233B7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B2414-2F0E-470D-630E-C7420F794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C488-8D54-DDAA-5AAC-0DF4450E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EB67-19B3-4060-82B0-5CCA0BA3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5DE80-F141-0E10-A6C7-29C2328D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76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3AC1-016C-4F2C-E507-5637BF5C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8DDD7-18A8-EA22-FD20-213B432BB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164B-FB1F-F89B-A657-B0D99245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D608-5D10-2D63-59D8-D0D472EE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CF87-F40D-B1E5-AADE-E1C2B41D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15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E7961-73F2-843C-EDF9-310A0A98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89992-7C0A-8DFE-84E7-5D6EB9961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A1F7-746A-07DE-6447-3481FDE0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8BABA-A527-633C-A52E-371C5259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6D00-C656-9C62-84E7-6E83C853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8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16F8-8A84-4FB8-9906-39465AA1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26FC-A4DC-EABE-1C44-B8A0E385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371D-B407-605D-AA77-14657892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2DEC3-4C6A-81D2-8514-4EE66157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FEBA-04ED-A0CB-6CB1-BAEDEF2D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81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0B52-32FA-6CA6-E63A-7E30B1B6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220B7-55DD-5EDA-36CA-DA42DB5F9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B5F0B-2B62-EDD9-7984-15D1F95F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2D5F-3A72-0EC3-4E17-0C15076B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7FA4-ACA3-4139-BC7D-E37CA451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1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6A73-A7AB-9F03-714C-A7A4C00B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C5C9-0F20-797C-D8E2-6769D6F80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8CB02-C822-1E40-7623-CE9575BA4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ED157-A81A-DDC8-342B-C57A2DFC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08C87-7624-661B-1E72-9968B09A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83FC3-9AFE-50AA-E413-7CED4689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41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E11A-5C78-F56A-612B-3814EDF2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0E753-EA4F-5537-094C-7106DBEAF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D7ED6-BE1A-9C6C-C6CF-49E40A6CA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F4E9D-5628-F087-3C0B-C47231511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7A9FE-8447-40CB-E594-BF6FF2A28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95317-A123-1542-FD14-1CE4E1B0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B3904-F07D-8F7C-174E-ED393F70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C7383-0DAE-D60B-B816-4AD7078E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03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CA79-A8E5-7949-C39D-5E3EAA70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DE7FD-C6DB-E5E3-2E37-498C396A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26362-C444-1B00-FC7A-6A52502C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4FE49-F945-FD1E-D5E8-E1C0D040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9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A2C88-9C60-5356-562C-4301F68E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E2DD0-B6A2-0EF5-0339-411002ED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EF098-488F-FE17-1931-D92FC8E6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80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3094-5B7F-7E82-83D8-D38A5039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70DE-3F88-DAE6-1918-2DDED601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BF6D7-7E71-857D-D7E6-37F035DBB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75998-E479-D31B-9052-A53A0B57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B6617-D75A-EE13-36EB-0D6F9AE6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AE03C-085F-1954-B996-CF106413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9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1CB3-F1CD-4626-6FEF-CB4E637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214EB-4911-8A6B-5A46-A61E7F06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49C88-A0CD-4FEB-B2B7-AED523D1E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5104-AE1C-9A32-E7C1-C50F1903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D71D-DBF4-7039-CB18-4B76C2C8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786B3-0F7C-5EDF-9A2F-100C8D75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09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CFBAB-7CA4-6B89-37BB-AEF83B8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85AD6-78D0-DC87-3F5C-22BEF1500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EE08-BF44-B91F-017F-9AFE0C344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4EF59-847B-4F45-9015-74C0B1F434C9}" type="datetimeFigureOut">
              <a:rPr lang="en-AU" smtClean="0"/>
              <a:t>12/12/2024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C23A5-74FB-591D-A37B-7A64BE54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5665-33C5-A566-D225-BA6FE7CCC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E3E04-3447-47B8-8C3B-C25ABFAAD8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04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9A52-7E51-BC5A-3833-3313CF9CA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BA4B1-9A15-F4B7-2957-B237431A4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erson leaning against a car&#10;&#10;Description automatically generated">
            <a:extLst>
              <a:ext uri="{FF2B5EF4-FFF2-40B4-BE49-F238E27FC236}">
                <a16:creationId xmlns:a16="http://schemas.microsoft.com/office/drawing/2014/main" id="{F5F09359-B853-9092-8759-9D944A16D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08" y="-74429"/>
            <a:ext cx="12722459" cy="86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498E-E393-14CA-C41A-49779E27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n airplane on the runway&#10;&#10;Description automatically generated">
            <a:extLst>
              <a:ext uri="{FF2B5EF4-FFF2-40B4-BE49-F238E27FC236}">
                <a16:creationId xmlns:a16="http://schemas.microsoft.com/office/drawing/2014/main" id="{D6A65FC0-96DA-E045-3DAF-13B19F8AF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6856" cy="4835338"/>
          </a:xfrm>
        </p:spPr>
      </p:pic>
      <p:pic>
        <p:nvPicPr>
          <p:cNvPr id="7" name="Picture 6" descr="A text on a white background&#10;&#10;Description automatically generated">
            <a:extLst>
              <a:ext uri="{FF2B5EF4-FFF2-40B4-BE49-F238E27FC236}">
                <a16:creationId xmlns:a16="http://schemas.microsoft.com/office/drawing/2014/main" id="{2D9B5960-8A0F-6146-EABB-C647E817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04" y="4921031"/>
            <a:ext cx="8535591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estroyed building in a city&#10;&#10;Description automatically generated with medium confidence">
            <a:extLst>
              <a:ext uri="{FF2B5EF4-FFF2-40B4-BE49-F238E27FC236}">
                <a16:creationId xmlns:a16="http://schemas.microsoft.com/office/drawing/2014/main" id="{696B489B-DCE9-B466-9CAE-C2C69D045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 b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F93B-3784-DF3C-CFFC-D76A3DFF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42FC-AD4A-CB15-F201-9CE66FD5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 descr="A truck in front of a destroyed building&#10;&#10;Description automatically generated">
            <a:extLst>
              <a:ext uri="{FF2B5EF4-FFF2-40B4-BE49-F238E27FC236}">
                <a16:creationId xmlns:a16="http://schemas.microsoft.com/office/drawing/2014/main" id="{110CB884-3A9A-5BB5-6EA0-66C4B6FF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-81445"/>
            <a:ext cx="12266428" cy="82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DE50-6B2A-301B-3D7E-C725283D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7E62-DFC8-6A60-E319-EB5233FB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 descr="A truck parked near a flooded street&#10;&#10;Description automatically generated">
            <a:extLst>
              <a:ext uri="{FF2B5EF4-FFF2-40B4-BE49-F238E27FC236}">
                <a16:creationId xmlns:a16="http://schemas.microsoft.com/office/drawing/2014/main" id="{2DF817F3-7426-D09B-EDFB-19F84BCB5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9323"/>
            <a:ext cx="12365665" cy="87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79A5-51D7-3793-7057-B92B435E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B1F4-4DFC-7902-7FAD-7907950D1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A person standing in front of a destroyed building&#10;&#10;Description automatically generated">
            <a:extLst>
              <a:ext uri="{FF2B5EF4-FFF2-40B4-BE49-F238E27FC236}">
                <a16:creationId xmlns:a16="http://schemas.microsoft.com/office/drawing/2014/main" id="{38F13443-BB1F-DB78-E82D-C4D4D292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5033" cy="78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house destroyed by tornado&#10;&#10;Description automatically generated">
            <a:extLst>
              <a:ext uri="{FF2B5EF4-FFF2-40B4-BE49-F238E27FC236}">
                <a16:creationId xmlns:a16="http://schemas.microsoft.com/office/drawing/2014/main" id="{4EE231B8-61BA-A1DB-2B66-63F45D5E3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5E7A-70E9-DC2F-3233-DCEC3C26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BF9C2A6D-27DB-8BF6-2CCF-6182B249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470"/>
            <a:ext cx="5302102" cy="7563628"/>
          </a:xfrm>
        </p:spPr>
      </p:pic>
      <p:pic>
        <p:nvPicPr>
          <p:cNvPr id="7" name="Picture 6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8D569347-A98B-58CB-EE5A-1A7B1DEAE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8" y="0"/>
            <a:ext cx="5302102" cy="75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6FB8-48F3-318A-D9DA-64FBD0C2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white paper with yellow text&#10;&#10;Description automatically generated">
            <a:extLst>
              <a:ext uri="{FF2B5EF4-FFF2-40B4-BE49-F238E27FC236}">
                <a16:creationId xmlns:a16="http://schemas.microsoft.com/office/drawing/2014/main" id="{0F5F9C70-4FAF-C2DC-73F2-FD549E6FD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3" y="0"/>
            <a:ext cx="9867014" cy="6801427"/>
          </a:xfrm>
        </p:spPr>
      </p:pic>
    </p:spTree>
    <p:extLst>
      <p:ext uri="{BB962C8B-B14F-4D97-AF65-F5344CB8AC3E}">
        <p14:creationId xmlns:p14="http://schemas.microsoft.com/office/powerpoint/2010/main" val="319878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DF87-44EC-6F39-D57F-E5D6482D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C2E0-6585-1130-1F65-3C30939B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A white paper with black text and yellow text&#10;&#10;Description automatically generated">
            <a:extLst>
              <a:ext uri="{FF2B5EF4-FFF2-40B4-BE49-F238E27FC236}">
                <a16:creationId xmlns:a16="http://schemas.microsoft.com/office/drawing/2014/main" id="{A62954B8-4B4D-F0BD-E26C-35510914F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86" y="0"/>
            <a:ext cx="9675628" cy="68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7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B484D96A3A346B262AE6DAFBDEEB9" ma:contentTypeVersion="18" ma:contentTypeDescription="Create a new document." ma:contentTypeScope="" ma:versionID="311782227b3810e6346df83ef3f3d778">
  <xsd:schema xmlns:xsd="http://www.w3.org/2001/XMLSchema" xmlns:xs="http://www.w3.org/2001/XMLSchema" xmlns:p="http://schemas.microsoft.com/office/2006/metadata/properties" xmlns:ns2="0720369f-3d04-47fa-8030-81a5d566cba2" xmlns:ns3="24293294-9d9a-4517-91d2-b0d8ed0096b8" targetNamespace="http://schemas.microsoft.com/office/2006/metadata/properties" ma:root="true" ma:fieldsID="bea08d0d2c63b21c703d4c5bb24037a5" ns2:_="" ns3:_="">
    <xsd:import namespace="0720369f-3d04-47fa-8030-81a5d566cba2"/>
    <xsd:import namespace="24293294-9d9a-4517-91d2-b0d8ed009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0369f-3d04-47fa-8030-81a5d566c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688ff-2d56-4402-9de8-2ba684990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3294-9d9a-4517-91d2-b0d8ed00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0f727-e03f-4814-87f2-c0c34473a4bd}" ma:internalName="TaxCatchAll" ma:showField="CatchAllData" ma:web="24293294-9d9a-4517-91d2-b0d8ed009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93294-9d9a-4517-91d2-b0d8ed0096b8" xsi:nil="true"/>
    <lcf76f155ced4ddcb4097134ff3c332f xmlns="0720369f-3d04-47fa-8030-81a5d566cb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271D5D-F45B-40D9-922E-B61B0A7786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D3AA3-C2F7-4436-8BCF-8FC90BEF9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0369f-3d04-47fa-8030-81a5d566cba2"/>
    <ds:schemaRef ds:uri="24293294-9d9a-4517-91d2-b0d8ed009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2FE674-787A-4860-8CFB-01DC03359CC3}">
  <ds:schemaRefs>
    <ds:schemaRef ds:uri="http://purl.org/dc/elements/1.1/"/>
    <ds:schemaRef ds:uri="http://www.w3.org/XML/1998/namespace"/>
    <ds:schemaRef ds:uri="0720369f-3d04-47fa-8030-81a5d566cba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4293294-9d9a-4517-91d2-b0d8ed0096b8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689b166-3c66-4f33-889a-d90ed654ea8c}" enabled="1" method="Standard" siteId="{de7bc5dd-a1cc-4e56-bf3e-0fbf2103b0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Maddock</dc:creator>
  <cp:lastModifiedBy>Lina Wood</cp:lastModifiedBy>
  <cp:revision>1</cp:revision>
  <dcterms:created xsi:type="dcterms:W3CDTF">2024-12-11T11:01:44Z</dcterms:created>
  <dcterms:modified xsi:type="dcterms:W3CDTF">2024-12-11T23:43:04Z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0x010100371B484D96A3A346B262AE6DAFBDEEB9</vt:lpwstr>
  </property>
  <property fmtid="{D5CDD505-2E9C-101B-9397-08002B2CF9AE}" pid="3" name="MediaServiceImageTags">
    <vt:lpwstr/>
  </property>
</Properties>
</file>