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70" r:id="rId4"/>
    <p:sldId id="272" r:id="rId5"/>
    <p:sldId id="273" r:id="rId6"/>
    <p:sldId id="258" r:id="rId7"/>
    <p:sldId id="266" r:id="rId8"/>
    <p:sldId id="275" r:id="rId9"/>
    <p:sldId id="276" r:id="rId10"/>
    <p:sldId id="267"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WORLDLY LIGHT" pitchFamily="2" charset="77"/>
      <p:regular r:id="rId17"/>
      <p:italic r:id="rId18"/>
    </p:embeddedFont>
    <p:embeddedFont>
      <p:font typeface="WORLDLY LIGHT" pitchFamily="2" charset="77"/>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e2CBKGSI05qeTTwX2XKvxifra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40E061-0DE4-4030-950C-B273F0A81B10}">
  <a:tblStyle styleId="{C640E061-0DE4-4030-950C-B273F0A81B10}" styleName="Table_0">
    <a:wholeTbl>
      <a:tcTxStyle b="off" i="off">
        <a:font>
          <a:latin typeface="Calibri"/>
          <a:ea typeface="Calibri"/>
          <a:cs typeface="Calibri"/>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wholeTbl>
    <a:band1H>
      <a:tcTxStyle b="off" i="off"/>
      <a:tcStyle>
        <a:tcBdr/>
        <a:fill>
          <a:solidFill>
            <a:srgbClr val="006378"/>
          </a:solidFill>
        </a:fill>
      </a:tcStyle>
    </a:band1H>
    <a:band2H>
      <a:tcTxStyle b="off" i="off"/>
      <a:tcStyle>
        <a:tcBdr/>
      </a:tcStyle>
    </a:band2H>
    <a:band1V>
      <a:tcTxStyle b="off" i="off"/>
      <a:tcStyle>
        <a:tcBdr/>
        <a:fill>
          <a:solidFill>
            <a:srgbClr val="006378"/>
          </a:solidFill>
        </a:fill>
      </a:tcStyle>
    </a:band1V>
    <a:band2V>
      <a:tcTxStyle b="off" i="off"/>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006378"/>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006378"/>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005264"/>
          </a:solidFill>
        </a:fill>
      </a:tcStyle>
    </a:lastRow>
    <a:seCell>
      <a:tcTxStyle b="off" i="off"/>
      <a:tcStyle>
        <a:tcBdr>
          <a:left>
            <a:ln w="9525" cap="flat" cmpd="sng">
              <a:solidFill>
                <a:srgbClr val="000000">
                  <a:alpha val="0"/>
                </a:srgbClr>
              </a:solidFill>
              <a:prstDash val="solid"/>
              <a:round/>
              <a:headEnd type="none" w="sm" len="sm"/>
              <a:tailEnd type="none" w="sm" len="sm"/>
            </a:ln>
          </a:left>
        </a:tcBdr>
      </a:tcStyle>
    </a:seCell>
    <a:swCell>
      <a:tcTxStyle b="off" i="off"/>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b="off" i="off"/>
      <a:tcStyle>
        <a:tcBdr>
          <a:left>
            <a:ln w="9525" cap="flat" cmpd="sng">
              <a:solidFill>
                <a:srgbClr val="000000">
                  <a:alpha val="0"/>
                </a:srgbClr>
              </a:solidFill>
              <a:prstDash val="solid"/>
              <a:round/>
              <a:headEnd type="none" w="sm" len="sm"/>
              <a:tailEnd type="none" w="sm" len="sm"/>
            </a:ln>
          </a:left>
        </a:tcBdr>
      </a:tcStyle>
    </a:neCell>
    <a:nwCell>
      <a:tcTxStyle b="off" i="off"/>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3042"/>
  </p:normalViewPr>
  <p:slideViewPr>
    <p:cSldViewPr snapToGrid="0" snapToObjects="1">
      <p:cViewPr varScale="1">
        <p:scale>
          <a:sx n="82" d="100"/>
          <a:sy n="82" d="100"/>
        </p:scale>
        <p:origin x="16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0" Type="http://schemas.openxmlformats.org/officeDocument/2006/relationships/viewProps" Target="viewProps.xml"/><Relationship Id="rId35"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AU" dirty="0"/>
          </a:p>
        </p:txBody>
      </p:sp>
      <p:sp>
        <p:nvSpPr>
          <p:cNvPr id="263" name="Google Shape;2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been forms of prediction in bushfire management</a:t>
            </a:r>
          </a:p>
          <a:p>
            <a:r>
              <a:rPr lang="en-US" dirty="0"/>
              <a:t>Growth of practitioners and tools specifically for making predictions – typically over the next 6-10 hours, but also over the next few days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smtClean="0">
                <a:solidFill>
                  <a:schemeClr val="dk1"/>
                </a:solidFill>
                <a:latin typeface="Calibri"/>
                <a:ea typeface="Calibri"/>
                <a:cs typeface="Calibri"/>
                <a:sym typeface="Calibri"/>
              </a:rPr>
              <a:t>3</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313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Capability is expanding – in terms of tools and practitioners</a:t>
            </a:r>
          </a:p>
          <a:p>
            <a:r>
              <a:rPr lang="en-US" dirty="0"/>
              <a:t>Public interest and need is expanding</a:t>
            </a:r>
          </a:p>
          <a:p>
            <a:r>
              <a:rPr lang="en-US" dirty="0"/>
              <a:t>What’s the direction, and what do we need to get us there?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smtClean="0">
                <a:solidFill>
                  <a:schemeClr val="dk1"/>
                </a:solidFill>
                <a:latin typeface="Calibri"/>
                <a:ea typeface="Calibri"/>
                <a:cs typeface="Calibri"/>
                <a:sym typeface="Calibri"/>
              </a:rPr>
              <a:t>5</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817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0" name="Google Shape;2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253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8"/>
        <p:cNvGrpSpPr/>
        <p:nvPr/>
      </p:nvGrpSpPr>
      <p:grpSpPr>
        <a:xfrm>
          <a:off x="0" y="0"/>
          <a:ext cx="0" cy="0"/>
          <a:chOff x="0" y="0"/>
          <a:chExt cx="0" cy="0"/>
        </a:xfrm>
      </p:grpSpPr>
      <p:sp>
        <p:nvSpPr>
          <p:cNvPr id="19" name="Google Shape;19;p14"/>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4"/>
          <p:cNvSpPr txBox="1">
            <a:spLocks noGrp="1"/>
          </p:cNvSpPr>
          <p:nvPr>
            <p:ph type="ctrTitle"/>
          </p:nvPr>
        </p:nvSpPr>
        <p:spPr>
          <a:xfrm>
            <a:off x="6362257" y="542542"/>
            <a:ext cx="4752000" cy="183520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200"/>
              <a:buFont typeface="Calibri"/>
              <a:buNone/>
              <a:defRPr sz="4200"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6362258" y="2701251"/>
            <a:ext cx="4751999" cy="198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200"/>
              <a:buNone/>
              <a:defRPr sz="2200">
                <a:solidFill>
                  <a:schemeClr val="lt2"/>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grpSp>
        <p:nvGrpSpPr>
          <p:cNvPr id="22" name="Google Shape;22;p14"/>
          <p:cNvGrpSpPr/>
          <p:nvPr/>
        </p:nvGrpSpPr>
        <p:grpSpPr>
          <a:xfrm>
            <a:off x="0" y="1587"/>
            <a:ext cx="7446963" cy="6856413"/>
            <a:chOff x="1841" y="-474"/>
            <a:chExt cx="4691" cy="4319"/>
          </a:xfrm>
        </p:grpSpPr>
        <p:sp>
          <p:nvSpPr>
            <p:cNvPr id="23" name="Google Shape;23;p14"/>
            <p:cNvSpPr/>
            <p:nvPr/>
          </p:nvSpPr>
          <p:spPr>
            <a:xfrm>
              <a:off x="2573" y="409"/>
              <a:ext cx="3959" cy="3436"/>
            </a:xfrm>
            <a:custGeom>
              <a:avLst/>
              <a:gdLst/>
              <a:ahLst/>
              <a:cxnLst/>
              <a:rect l="l" t="t" r="r" b="b"/>
              <a:pathLst>
                <a:path w="3959" h="3436" extrusionOk="0">
                  <a:moveTo>
                    <a:pt x="0" y="3436"/>
                  </a:moveTo>
                  <a:lnTo>
                    <a:pt x="3959" y="3436"/>
                  </a:lnTo>
                  <a:lnTo>
                    <a:pt x="1984" y="0"/>
                  </a:lnTo>
                  <a:lnTo>
                    <a:pt x="0" y="3436"/>
                  </a:ln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4"/>
            <p:cNvSpPr/>
            <p:nvPr/>
          </p:nvSpPr>
          <p:spPr>
            <a:xfrm>
              <a:off x="1841" y="-474"/>
              <a:ext cx="3008" cy="3568"/>
            </a:xfrm>
            <a:custGeom>
              <a:avLst/>
              <a:gdLst/>
              <a:ahLst/>
              <a:cxnLst/>
              <a:rect l="l" t="t" r="r" b="b"/>
              <a:pathLst>
                <a:path w="3008" h="3568" extrusionOk="0">
                  <a:moveTo>
                    <a:pt x="3008" y="0"/>
                  </a:moveTo>
                  <a:lnTo>
                    <a:pt x="2971" y="0"/>
                  </a:lnTo>
                  <a:lnTo>
                    <a:pt x="948" y="3503"/>
                  </a:lnTo>
                  <a:lnTo>
                    <a:pt x="0" y="1851"/>
                  </a:lnTo>
                  <a:lnTo>
                    <a:pt x="0" y="1918"/>
                  </a:lnTo>
                  <a:lnTo>
                    <a:pt x="948" y="3568"/>
                  </a:lnTo>
                  <a:lnTo>
                    <a:pt x="3008"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5" name="Google Shape;25;p14" descr="Deakin Logo"/>
          <p:cNvPicPr preferRelativeResize="0"/>
          <p:nvPr/>
        </p:nvPicPr>
        <p:blipFill rotWithShape="1">
          <a:blip r:embed="rId2">
            <a:alphaModFix/>
          </a:blip>
          <a:srcRect/>
          <a:stretch/>
        </p:blipFill>
        <p:spPr>
          <a:xfrm>
            <a:off x="1735282" y="3375501"/>
            <a:ext cx="1513885" cy="1511655"/>
          </a:xfrm>
          <a:prstGeom prst="rect">
            <a:avLst/>
          </a:prstGeom>
          <a:noFill/>
          <a:ln>
            <a:noFill/>
          </a:ln>
        </p:spPr>
      </p:pic>
      <p:sp>
        <p:nvSpPr>
          <p:cNvPr id="26" name="Google Shape;26;p14"/>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E">
  <p:cSld name="Title Slide E">
    <p:spTree>
      <p:nvGrpSpPr>
        <p:cNvPr id="1" name="Shape 94"/>
        <p:cNvGrpSpPr/>
        <p:nvPr/>
      </p:nvGrpSpPr>
      <p:grpSpPr>
        <a:xfrm>
          <a:off x="0" y="0"/>
          <a:ext cx="0" cy="0"/>
          <a:chOff x="0" y="0"/>
          <a:chExt cx="0" cy="0"/>
        </a:xfrm>
      </p:grpSpPr>
      <p:sp>
        <p:nvSpPr>
          <p:cNvPr id="95" name="Google Shape;95;p23"/>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3"/>
          <p:cNvSpPr txBox="1">
            <a:spLocks noGrp="1"/>
          </p:cNvSpPr>
          <p:nvPr>
            <p:ph type="ctrTitle"/>
          </p:nvPr>
        </p:nvSpPr>
        <p:spPr>
          <a:xfrm>
            <a:off x="5008708" y="980331"/>
            <a:ext cx="5292000" cy="2016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5"/>
              </a:buClr>
              <a:buSzPts val="3150"/>
              <a:buFont typeface="Noto Sans Symbols"/>
              <a:buChar char="►"/>
              <a:defRPr sz="4200"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3"/>
          <p:cNvSpPr txBox="1">
            <a:spLocks noGrp="1"/>
          </p:cNvSpPr>
          <p:nvPr>
            <p:ph type="subTitle" idx="1"/>
          </p:nvPr>
        </p:nvSpPr>
        <p:spPr>
          <a:xfrm>
            <a:off x="5427256" y="3240515"/>
            <a:ext cx="4873452" cy="72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400"/>
              <a:buNone/>
              <a:defRPr sz="2400">
                <a:solidFill>
                  <a:schemeClr val="lt2"/>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grpSp>
        <p:nvGrpSpPr>
          <p:cNvPr id="98" name="Google Shape;98;p23"/>
          <p:cNvGrpSpPr/>
          <p:nvPr/>
        </p:nvGrpSpPr>
        <p:grpSpPr>
          <a:xfrm>
            <a:off x="0" y="0"/>
            <a:ext cx="4440238" cy="6858000"/>
            <a:chOff x="2440" y="2"/>
            <a:chExt cx="2797" cy="4320"/>
          </a:xfrm>
        </p:grpSpPr>
        <p:sp>
          <p:nvSpPr>
            <p:cNvPr id="99" name="Google Shape;99;p23"/>
            <p:cNvSpPr/>
            <p:nvPr/>
          </p:nvSpPr>
          <p:spPr>
            <a:xfrm>
              <a:off x="2440" y="2"/>
              <a:ext cx="2797" cy="3025"/>
            </a:xfrm>
            <a:custGeom>
              <a:avLst/>
              <a:gdLst/>
              <a:ahLst/>
              <a:cxnLst/>
              <a:rect l="l" t="t" r="r" b="b"/>
              <a:pathLst>
                <a:path w="1863" h="2017" extrusionOk="0">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23"/>
            <p:cNvSpPr/>
            <p:nvPr/>
          </p:nvSpPr>
          <p:spPr>
            <a:xfrm>
              <a:off x="2440" y="3161"/>
              <a:ext cx="2768" cy="1161"/>
            </a:xfrm>
            <a:custGeom>
              <a:avLst/>
              <a:gdLst/>
              <a:ahLst/>
              <a:cxnLst/>
              <a:rect l="l" t="t" r="r" b="b"/>
              <a:pathLst>
                <a:path w="1844" h="774" extrusionOk="0">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01" name="Google Shape;101;p23" descr="Deakin Logo"/>
          <p:cNvPicPr preferRelativeResize="0"/>
          <p:nvPr/>
        </p:nvPicPr>
        <p:blipFill rotWithShape="1">
          <a:blip r:embed="rId2">
            <a:alphaModFix/>
          </a:blip>
          <a:srcRect/>
          <a:stretch/>
        </p:blipFill>
        <p:spPr>
          <a:xfrm>
            <a:off x="1402472" y="4254596"/>
            <a:ext cx="1462648" cy="1460493"/>
          </a:xfrm>
          <a:prstGeom prst="rect">
            <a:avLst/>
          </a:prstGeom>
          <a:noFill/>
          <a:ln>
            <a:noFill/>
          </a:ln>
        </p:spPr>
      </p:pic>
      <p:sp>
        <p:nvSpPr>
          <p:cNvPr id="102" name="Google Shape;102;p23"/>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F">
  <p:cSld name="Title Slide F">
    <p:spTree>
      <p:nvGrpSpPr>
        <p:cNvPr id="1" name="Shape 103"/>
        <p:cNvGrpSpPr/>
        <p:nvPr/>
      </p:nvGrpSpPr>
      <p:grpSpPr>
        <a:xfrm>
          <a:off x="0" y="0"/>
          <a:ext cx="0" cy="0"/>
          <a:chOff x="0" y="0"/>
          <a:chExt cx="0" cy="0"/>
        </a:xfrm>
      </p:grpSpPr>
      <p:sp>
        <p:nvSpPr>
          <p:cNvPr id="104" name="Google Shape;104;p24"/>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5" name="Google Shape;105;p24"/>
          <p:cNvGrpSpPr/>
          <p:nvPr/>
        </p:nvGrpSpPr>
        <p:grpSpPr>
          <a:xfrm>
            <a:off x="0" y="1495919"/>
            <a:ext cx="12189600" cy="2221514"/>
            <a:chOff x="-84" y="2238"/>
            <a:chExt cx="7638" cy="1392"/>
          </a:xfrm>
        </p:grpSpPr>
        <p:sp>
          <p:nvSpPr>
            <p:cNvPr id="106" name="Google Shape;106;p24"/>
            <p:cNvSpPr/>
            <p:nvPr/>
          </p:nvSpPr>
          <p:spPr>
            <a:xfrm>
              <a:off x="-84" y="2258"/>
              <a:ext cx="5603" cy="1353"/>
            </a:xfrm>
            <a:custGeom>
              <a:avLst/>
              <a:gdLst/>
              <a:ahLst/>
              <a:cxnLst/>
              <a:rect l="l" t="t" r="r" b="b"/>
              <a:pathLst>
                <a:path w="3752" h="903" extrusionOk="0">
                  <a:moveTo>
                    <a:pt x="0" y="903"/>
                  </a:moveTo>
                  <a:cubicBezTo>
                    <a:pt x="3301" y="903"/>
                    <a:pt x="3301" y="903"/>
                    <a:pt x="3301" y="903"/>
                  </a:cubicBezTo>
                  <a:cubicBezTo>
                    <a:pt x="3550" y="903"/>
                    <a:pt x="3752" y="701"/>
                    <a:pt x="3752" y="452"/>
                  </a:cubicBezTo>
                  <a:cubicBezTo>
                    <a:pt x="3752" y="202"/>
                    <a:pt x="3550" y="0"/>
                    <a:pt x="3301" y="0"/>
                  </a:cubicBezTo>
                  <a:cubicBezTo>
                    <a:pt x="0" y="0"/>
                    <a:pt x="0" y="0"/>
                    <a:pt x="0" y="0"/>
                  </a:cubicBezTo>
                  <a:lnTo>
                    <a:pt x="0" y="90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24"/>
            <p:cNvSpPr/>
            <p:nvPr/>
          </p:nvSpPr>
          <p:spPr>
            <a:xfrm>
              <a:off x="5563" y="2238"/>
              <a:ext cx="1991" cy="1392"/>
            </a:xfrm>
            <a:custGeom>
              <a:avLst/>
              <a:gdLst/>
              <a:ahLst/>
              <a:cxnLst/>
              <a:rect l="l" t="t" r="r" b="b"/>
              <a:pathLst>
                <a:path w="1333" h="929" extrusionOk="0">
                  <a:moveTo>
                    <a:pt x="464" y="903"/>
                  </a:moveTo>
                  <a:cubicBezTo>
                    <a:pt x="222" y="903"/>
                    <a:pt x="25" y="706"/>
                    <a:pt x="25" y="464"/>
                  </a:cubicBezTo>
                  <a:cubicBezTo>
                    <a:pt x="25" y="223"/>
                    <a:pt x="222" y="26"/>
                    <a:pt x="464" y="26"/>
                  </a:cubicBezTo>
                  <a:cubicBezTo>
                    <a:pt x="1333" y="26"/>
                    <a:pt x="1333" y="26"/>
                    <a:pt x="1333" y="26"/>
                  </a:cubicBezTo>
                  <a:cubicBezTo>
                    <a:pt x="1333" y="0"/>
                    <a:pt x="1333" y="0"/>
                    <a:pt x="1333" y="0"/>
                  </a:cubicBezTo>
                  <a:cubicBezTo>
                    <a:pt x="464" y="0"/>
                    <a:pt x="464" y="0"/>
                    <a:pt x="464" y="0"/>
                  </a:cubicBezTo>
                  <a:cubicBezTo>
                    <a:pt x="208" y="0"/>
                    <a:pt x="0" y="209"/>
                    <a:pt x="0" y="464"/>
                  </a:cubicBezTo>
                  <a:cubicBezTo>
                    <a:pt x="0" y="720"/>
                    <a:pt x="208" y="929"/>
                    <a:pt x="464" y="929"/>
                  </a:cubicBezTo>
                  <a:cubicBezTo>
                    <a:pt x="1333" y="929"/>
                    <a:pt x="1333" y="929"/>
                    <a:pt x="1333" y="929"/>
                  </a:cubicBezTo>
                  <a:cubicBezTo>
                    <a:pt x="1333" y="903"/>
                    <a:pt x="1333" y="903"/>
                    <a:pt x="1333" y="903"/>
                  </a:cubicBezTo>
                  <a:lnTo>
                    <a:pt x="464" y="903"/>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 name="Google Shape;108;p24"/>
          <p:cNvSpPr txBox="1">
            <a:spLocks noGrp="1"/>
          </p:cNvSpPr>
          <p:nvPr>
            <p:ph type="ctrTitle"/>
          </p:nvPr>
        </p:nvSpPr>
        <p:spPr>
          <a:xfrm>
            <a:off x="843108" y="1830360"/>
            <a:ext cx="5760000" cy="147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175"/>
              <a:buFont typeface="Noto Sans Symbols"/>
              <a:buChar char="►"/>
              <a:defRPr sz="29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
          <p:cNvSpPr txBox="1">
            <a:spLocks noGrp="1"/>
          </p:cNvSpPr>
          <p:nvPr>
            <p:ph type="subTitle" idx="1"/>
          </p:nvPr>
        </p:nvSpPr>
        <p:spPr>
          <a:xfrm>
            <a:off x="1288586" y="3912224"/>
            <a:ext cx="5314521" cy="72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500"/>
              <a:buNone/>
              <a:defRPr sz="2500">
                <a:solidFill>
                  <a:schemeClr val="lt2"/>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pic>
        <p:nvPicPr>
          <p:cNvPr id="110" name="Google Shape;110;p24" descr="Deakin Logo"/>
          <p:cNvPicPr preferRelativeResize="0"/>
          <p:nvPr/>
        </p:nvPicPr>
        <p:blipFill rotWithShape="1">
          <a:blip r:embed="rId2">
            <a:alphaModFix/>
          </a:blip>
          <a:srcRect/>
          <a:stretch/>
        </p:blipFill>
        <p:spPr>
          <a:xfrm>
            <a:off x="8346907" y="1996356"/>
            <a:ext cx="1297473" cy="1295561"/>
          </a:xfrm>
          <a:prstGeom prst="rect">
            <a:avLst/>
          </a:prstGeom>
          <a:noFill/>
          <a:ln>
            <a:noFill/>
          </a:ln>
        </p:spPr>
      </p:pic>
      <p:sp>
        <p:nvSpPr>
          <p:cNvPr id="111" name="Google Shape;111;p24"/>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G">
  <p:cSld name="Title Slide G">
    <p:spTree>
      <p:nvGrpSpPr>
        <p:cNvPr id="1" name="Shape 112"/>
        <p:cNvGrpSpPr/>
        <p:nvPr/>
      </p:nvGrpSpPr>
      <p:grpSpPr>
        <a:xfrm>
          <a:off x="0" y="0"/>
          <a:ext cx="0" cy="0"/>
          <a:chOff x="0" y="0"/>
          <a:chExt cx="0" cy="0"/>
        </a:xfrm>
      </p:grpSpPr>
      <p:sp>
        <p:nvSpPr>
          <p:cNvPr id="113" name="Google Shape;113;p25"/>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4" name="Google Shape;114;p25"/>
          <p:cNvGrpSpPr/>
          <p:nvPr/>
        </p:nvGrpSpPr>
        <p:grpSpPr>
          <a:xfrm>
            <a:off x="3175" y="1082675"/>
            <a:ext cx="12188825" cy="5775325"/>
            <a:chOff x="2" y="340"/>
            <a:chExt cx="7678" cy="3638"/>
          </a:xfrm>
        </p:grpSpPr>
        <p:sp>
          <p:nvSpPr>
            <p:cNvPr id="115" name="Google Shape;115;p25"/>
            <p:cNvSpPr/>
            <p:nvPr/>
          </p:nvSpPr>
          <p:spPr>
            <a:xfrm>
              <a:off x="2" y="340"/>
              <a:ext cx="4695" cy="1557"/>
            </a:xfrm>
            <a:custGeom>
              <a:avLst/>
              <a:gdLst/>
              <a:ahLst/>
              <a:cxnLst/>
              <a:rect l="l" t="t" r="r" b="b"/>
              <a:pathLst>
                <a:path w="3131" h="1038" extrusionOk="0">
                  <a:moveTo>
                    <a:pt x="3131" y="519"/>
                  </a:moveTo>
                  <a:cubicBezTo>
                    <a:pt x="3131" y="232"/>
                    <a:pt x="2898" y="0"/>
                    <a:pt x="2612" y="0"/>
                  </a:cubicBezTo>
                  <a:cubicBezTo>
                    <a:pt x="0" y="0"/>
                    <a:pt x="0" y="0"/>
                    <a:pt x="0" y="0"/>
                  </a:cubicBezTo>
                  <a:cubicBezTo>
                    <a:pt x="0" y="1038"/>
                    <a:pt x="0" y="1038"/>
                    <a:pt x="0" y="1038"/>
                  </a:cubicBezTo>
                  <a:cubicBezTo>
                    <a:pt x="2612" y="1038"/>
                    <a:pt x="2612" y="1038"/>
                    <a:pt x="2612" y="1038"/>
                  </a:cubicBezTo>
                  <a:cubicBezTo>
                    <a:pt x="2898" y="1038"/>
                    <a:pt x="3131" y="806"/>
                    <a:pt x="3131" y="5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25"/>
            <p:cNvSpPr/>
            <p:nvPr/>
          </p:nvSpPr>
          <p:spPr>
            <a:xfrm>
              <a:off x="4712" y="3328"/>
              <a:ext cx="2968" cy="650"/>
            </a:xfrm>
            <a:custGeom>
              <a:avLst/>
              <a:gdLst/>
              <a:ahLst/>
              <a:cxnLst/>
              <a:rect l="l" t="t" r="r" b="b"/>
              <a:pathLst>
                <a:path w="1979" h="433" extrusionOk="0">
                  <a:moveTo>
                    <a:pt x="657" y="20"/>
                  </a:moveTo>
                  <a:cubicBezTo>
                    <a:pt x="1979" y="20"/>
                    <a:pt x="1979" y="20"/>
                    <a:pt x="1979" y="20"/>
                  </a:cubicBezTo>
                  <a:cubicBezTo>
                    <a:pt x="1979" y="0"/>
                    <a:pt x="1979" y="0"/>
                    <a:pt x="1979" y="0"/>
                  </a:cubicBezTo>
                  <a:cubicBezTo>
                    <a:pt x="657" y="0"/>
                    <a:pt x="657" y="0"/>
                    <a:pt x="657" y="0"/>
                  </a:cubicBezTo>
                  <a:cubicBezTo>
                    <a:pt x="363" y="0"/>
                    <a:pt x="110" y="179"/>
                    <a:pt x="0" y="433"/>
                  </a:cubicBezTo>
                  <a:cubicBezTo>
                    <a:pt x="23" y="433"/>
                    <a:pt x="23" y="433"/>
                    <a:pt x="23" y="433"/>
                  </a:cubicBezTo>
                  <a:cubicBezTo>
                    <a:pt x="131" y="190"/>
                    <a:pt x="375" y="20"/>
                    <a:pt x="657" y="2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5"/>
          <p:cNvSpPr txBox="1">
            <a:spLocks noGrp="1"/>
          </p:cNvSpPr>
          <p:nvPr>
            <p:ph type="ctrTitle"/>
          </p:nvPr>
        </p:nvSpPr>
        <p:spPr>
          <a:xfrm>
            <a:off x="947612" y="1464599"/>
            <a:ext cx="5760000" cy="147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175"/>
              <a:buFont typeface="Noto Sans Symbols"/>
              <a:buChar char="►"/>
              <a:defRPr sz="29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5"/>
          <p:cNvSpPr txBox="1">
            <a:spLocks noGrp="1"/>
          </p:cNvSpPr>
          <p:nvPr>
            <p:ph type="subTitle" idx="1"/>
          </p:nvPr>
        </p:nvSpPr>
        <p:spPr>
          <a:xfrm>
            <a:off x="1373930" y="3741536"/>
            <a:ext cx="5314521" cy="72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200"/>
              <a:buNone/>
              <a:defRPr sz="2200">
                <a:solidFill>
                  <a:schemeClr val="lt2"/>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pic>
        <p:nvPicPr>
          <p:cNvPr id="119" name="Google Shape;119;p25" descr="Deakin Logo"/>
          <p:cNvPicPr preferRelativeResize="0"/>
          <p:nvPr/>
        </p:nvPicPr>
        <p:blipFill rotWithShape="1">
          <a:blip r:embed="rId2">
            <a:alphaModFix/>
          </a:blip>
          <a:srcRect/>
          <a:stretch/>
        </p:blipFill>
        <p:spPr>
          <a:xfrm>
            <a:off x="10657186" y="5310187"/>
            <a:ext cx="1033397" cy="1031875"/>
          </a:xfrm>
          <a:prstGeom prst="rect">
            <a:avLst/>
          </a:prstGeom>
          <a:noFill/>
          <a:ln>
            <a:noFill/>
          </a:ln>
        </p:spPr>
      </p:pic>
      <p:sp>
        <p:nvSpPr>
          <p:cNvPr id="120" name="Google Shape;120;p25"/>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H">
  <p:cSld name="Title Slide H">
    <p:spTree>
      <p:nvGrpSpPr>
        <p:cNvPr id="1" name="Shape 121"/>
        <p:cNvGrpSpPr/>
        <p:nvPr/>
      </p:nvGrpSpPr>
      <p:grpSpPr>
        <a:xfrm>
          <a:off x="0" y="0"/>
          <a:ext cx="0" cy="0"/>
          <a:chOff x="0" y="0"/>
          <a:chExt cx="0" cy="0"/>
        </a:xfrm>
      </p:grpSpPr>
      <p:sp>
        <p:nvSpPr>
          <p:cNvPr id="122" name="Google Shape;122;p26"/>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6"/>
          <p:cNvSpPr txBox="1">
            <a:spLocks noGrp="1"/>
          </p:cNvSpPr>
          <p:nvPr>
            <p:ph type="ctrTitle"/>
          </p:nvPr>
        </p:nvSpPr>
        <p:spPr>
          <a:xfrm>
            <a:off x="937386" y="1018344"/>
            <a:ext cx="3780000" cy="1440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600"/>
              <a:buFont typeface="Calibri"/>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6"/>
          <p:cNvSpPr txBox="1">
            <a:spLocks noGrp="1"/>
          </p:cNvSpPr>
          <p:nvPr>
            <p:ph type="subTitle" idx="1"/>
          </p:nvPr>
        </p:nvSpPr>
        <p:spPr>
          <a:xfrm>
            <a:off x="937387" y="2668359"/>
            <a:ext cx="3780000" cy="72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200"/>
              <a:buNone/>
              <a:defRPr sz="2200">
                <a:solidFill>
                  <a:schemeClr val="lt2"/>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grpSp>
        <p:nvGrpSpPr>
          <p:cNvPr id="125" name="Google Shape;125;p26"/>
          <p:cNvGrpSpPr/>
          <p:nvPr/>
        </p:nvGrpSpPr>
        <p:grpSpPr>
          <a:xfrm>
            <a:off x="4967287" y="0"/>
            <a:ext cx="7224713" cy="6858000"/>
            <a:chOff x="1566" y="1"/>
            <a:chExt cx="4551" cy="4320"/>
          </a:xfrm>
        </p:grpSpPr>
        <p:sp>
          <p:nvSpPr>
            <p:cNvPr id="126" name="Google Shape;126;p26"/>
            <p:cNvSpPr/>
            <p:nvPr/>
          </p:nvSpPr>
          <p:spPr>
            <a:xfrm>
              <a:off x="3400" y="1"/>
              <a:ext cx="2717" cy="2895"/>
            </a:xfrm>
            <a:custGeom>
              <a:avLst/>
              <a:gdLst/>
              <a:ahLst/>
              <a:cxnLst/>
              <a:rect l="l" t="t" r="r" b="b"/>
              <a:pathLst>
                <a:path w="2717" h="2895" extrusionOk="0">
                  <a:moveTo>
                    <a:pt x="2717" y="1077"/>
                  </a:moveTo>
                  <a:lnTo>
                    <a:pt x="2717" y="0"/>
                  </a:lnTo>
                  <a:lnTo>
                    <a:pt x="0" y="0"/>
                  </a:lnTo>
                  <a:lnTo>
                    <a:pt x="1662" y="2895"/>
                  </a:lnTo>
                  <a:lnTo>
                    <a:pt x="2717" y="1077"/>
                  </a:lnTo>
                  <a:close/>
                </a:path>
              </a:pathLst>
            </a:custGeom>
            <a:solidFill>
              <a:srgbClr val="E1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26"/>
            <p:cNvSpPr/>
            <p:nvPr/>
          </p:nvSpPr>
          <p:spPr>
            <a:xfrm>
              <a:off x="1566" y="745"/>
              <a:ext cx="4126" cy="3576"/>
            </a:xfrm>
            <a:custGeom>
              <a:avLst/>
              <a:gdLst/>
              <a:ahLst/>
              <a:cxnLst/>
              <a:rect l="l" t="t" r="r" b="b"/>
              <a:pathLst>
                <a:path w="4126" h="3576" extrusionOk="0">
                  <a:moveTo>
                    <a:pt x="0" y="3576"/>
                  </a:moveTo>
                  <a:lnTo>
                    <a:pt x="4126" y="3576"/>
                  </a:lnTo>
                  <a:lnTo>
                    <a:pt x="2072" y="0"/>
                  </a:lnTo>
                  <a:lnTo>
                    <a:pt x="0" y="357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8" name="Google Shape;128;p26" descr="Image Placeholder"/>
          <p:cNvSpPr>
            <a:spLocks noGrp="1"/>
          </p:cNvSpPr>
          <p:nvPr>
            <p:ph type="pic" idx="2"/>
          </p:nvPr>
        </p:nvSpPr>
        <p:spPr>
          <a:xfrm>
            <a:off x="7878762" y="0"/>
            <a:ext cx="4313238" cy="4595813"/>
          </a:xfrm>
          <a:prstGeom prst="rect">
            <a:avLst/>
          </a:prstGeom>
          <a:solidFill>
            <a:srgbClr val="BFBFBF"/>
          </a:solidFill>
          <a:ln>
            <a:noFill/>
          </a:ln>
        </p:spPr>
        <p:txBody>
          <a:bodyPr spcFirstLastPara="1" wrap="square" lIns="144000" tIns="936000" rIns="144000" bIns="45700" anchor="t" anchorCtr="0">
            <a:noAutofit/>
          </a:bodyPr>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2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29" name="Google Shape;129;p26" descr="Deakin Logo"/>
          <p:cNvPicPr preferRelativeResize="0"/>
          <p:nvPr/>
        </p:nvPicPr>
        <p:blipFill rotWithShape="1">
          <a:blip r:embed="rId2">
            <a:alphaModFix/>
          </a:blip>
          <a:srcRect/>
          <a:stretch/>
        </p:blipFill>
        <p:spPr>
          <a:xfrm>
            <a:off x="491808" y="5177471"/>
            <a:ext cx="1033397" cy="1031875"/>
          </a:xfrm>
          <a:prstGeom prst="rect">
            <a:avLst/>
          </a:prstGeom>
          <a:noFill/>
          <a:ln>
            <a:noFill/>
          </a:ln>
        </p:spPr>
      </p:pic>
      <p:sp>
        <p:nvSpPr>
          <p:cNvPr id="130" name="Google Shape;130;p26"/>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I">
  <p:cSld name="Title Slide I">
    <p:spTree>
      <p:nvGrpSpPr>
        <p:cNvPr id="1" name="Shape 131"/>
        <p:cNvGrpSpPr/>
        <p:nvPr/>
      </p:nvGrpSpPr>
      <p:grpSpPr>
        <a:xfrm>
          <a:off x="0" y="0"/>
          <a:ext cx="0" cy="0"/>
          <a:chOff x="0" y="0"/>
          <a:chExt cx="0" cy="0"/>
        </a:xfrm>
      </p:grpSpPr>
      <p:sp>
        <p:nvSpPr>
          <p:cNvPr id="132" name="Google Shape;132;p27"/>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27"/>
          <p:cNvSpPr txBox="1">
            <a:spLocks noGrp="1"/>
          </p:cNvSpPr>
          <p:nvPr>
            <p:ph type="ctrTitle"/>
          </p:nvPr>
        </p:nvSpPr>
        <p:spPr>
          <a:xfrm>
            <a:off x="937386" y="1018344"/>
            <a:ext cx="3780000" cy="1440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600"/>
              <a:buFont typeface="Calibri"/>
              <a:buNone/>
              <a:defRPr sz="36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subTitle" idx="1"/>
          </p:nvPr>
        </p:nvSpPr>
        <p:spPr>
          <a:xfrm>
            <a:off x="937387" y="2668359"/>
            <a:ext cx="3780000" cy="72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200"/>
              <a:buNone/>
              <a:defRPr sz="2200">
                <a:solidFill>
                  <a:schemeClr val="dk1"/>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sp>
        <p:nvSpPr>
          <p:cNvPr id="135" name="Google Shape;135;p27"/>
          <p:cNvSpPr/>
          <p:nvPr/>
        </p:nvSpPr>
        <p:spPr>
          <a:xfrm>
            <a:off x="7878762" y="0"/>
            <a:ext cx="4313238" cy="4595813"/>
          </a:xfrm>
          <a:custGeom>
            <a:avLst/>
            <a:gdLst/>
            <a:ahLst/>
            <a:cxnLst/>
            <a:rect l="l" t="t" r="r" b="b"/>
            <a:pathLst>
              <a:path w="2717" h="2895" extrusionOk="0">
                <a:moveTo>
                  <a:pt x="2717" y="1077"/>
                </a:moveTo>
                <a:lnTo>
                  <a:pt x="2717" y="0"/>
                </a:lnTo>
                <a:lnTo>
                  <a:pt x="0" y="0"/>
                </a:lnTo>
                <a:lnTo>
                  <a:pt x="1662" y="2895"/>
                </a:lnTo>
                <a:lnTo>
                  <a:pt x="2717" y="107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27" descr="Image Placeholder"/>
          <p:cNvSpPr>
            <a:spLocks noGrp="1"/>
          </p:cNvSpPr>
          <p:nvPr>
            <p:ph type="pic" idx="2"/>
          </p:nvPr>
        </p:nvSpPr>
        <p:spPr>
          <a:xfrm>
            <a:off x="4967287" y="1181099"/>
            <a:ext cx="6550025" cy="5676900"/>
          </a:xfrm>
          <a:prstGeom prst="rect">
            <a:avLst/>
          </a:prstGeom>
          <a:solidFill>
            <a:srgbClr val="BFBFBF"/>
          </a:solidFill>
          <a:ln>
            <a:noFill/>
          </a:ln>
        </p:spPr>
        <p:txBody>
          <a:bodyPr spcFirstLastPara="1" wrap="square" lIns="144000" tIns="144000" rIns="91425" bIns="144000" anchor="ctr" anchorCtr="0">
            <a:noAutofit/>
          </a:bodyPr>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2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grpSp>
        <p:nvGrpSpPr>
          <p:cNvPr id="137" name="Google Shape;137;p27" descr="Deakin Logo"/>
          <p:cNvGrpSpPr/>
          <p:nvPr/>
        </p:nvGrpSpPr>
        <p:grpSpPr>
          <a:xfrm>
            <a:off x="491808" y="5177471"/>
            <a:ext cx="1033397" cy="1033200"/>
            <a:chOff x="491808" y="5177471"/>
            <a:chExt cx="1033397" cy="1033200"/>
          </a:xfrm>
        </p:grpSpPr>
        <p:pic>
          <p:nvPicPr>
            <p:cNvPr id="138" name="Google Shape;138;p27" descr="Deakin University Logo"/>
            <p:cNvPicPr preferRelativeResize="0"/>
            <p:nvPr/>
          </p:nvPicPr>
          <p:blipFill rotWithShape="1">
            <a:blip r:embed="rId2">
              <a:alphaModFix/>
            </a:blip>
            <a:srcRect/>
            <a:stretch/>
          </p:blipFill>
          <p:spPr>
            <a:xfrm>
              <a:off x="491808" y="5178134"/>
              <a:ext cx="1033397" cy="1031875"/>
            </a:xfrm>
            <a:prstGeom prst="rect">
              <a:avLst/>
            </a:prstGeom>
            <a:noFill/>
            <a:ln>
              <a:noFill/>
            </a:ln>
          </p:spPr>
        </p:pic>
        <p:sp>
          <p:nvSpPr>
            <p:cNvPr id="139" name="Google Shape;139;p27" descr="Deakin University Logo"/>
            <p:cNvSpPr/>
            <p:nvPr/>
          </p:nvSpPr>
          <p:spPr>
            <a:xfrm>
              <a:off x="491906" y="5177471"/>
              <a:ext cx="1033200" cy="1033200"/>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0" name="Google Shape;140;p27"/>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41" name="Google Shape;141;p27"/>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7"/>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Break A">
  <p:cSld name="Section Break A">
    <p:spTree>
      <p:nvGrpSpPr>
        <p:cNvPr id="1" name="Shape 143"/>
        <p:cNvGrpSpPr/>
        <p:nvPr/>
      </p:nvGrpSpPr>
      <p:grpSpPr>
        <a:xfrm>
          <a:off x="0" y="0"/>
          <a:ext cx="0" cy="0"/>
          <a:chOff x="0" y="0"/>
          <a:chExt cx="0" cy="0"/>
        </a:xfrm>
      </p:grpSpPr>
      <p:sp>
        <p:nvSpPr>
          <p:cNvPr id="144" name="Google Shape;144;p28"/>
          <p:cNvSpPr/>
          <p:nvPr/>
        </p:nvSpPr>
        <p:spPr>
          <a:xfrm>
            <a:off x="0" y="0"/>
            <a:ext cx="1219199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8"/>
          <p:cNvSpPr txBox="1">
            <a:spLocks noGrp="1"/>
          </p:cNvSpPr>
          <p:nvPr>
            <p:ph type="ctrTitle"/>
          </p:nvPr>
        </p:nvSpPr>
        <p:spPr>
          <a:xfrm>
            <a:off x="1539675" y="1388347"/>
            <a:ext cx="4284000" cy="1440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Calibri"/>
              <a:buNone/>
              <a:defRPr sz="28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6" name="Google Shape;146;p28"/>
          <p:cNvPicPr preferRelativeResize="0"/>
          <p:nvPr/>
        </p:nvPicPr>
        <p:blipFill rotWithShape="1">
          <a:blip r:embed="rId2">
            <a:alphaModFix/>
          </a:blip>
          <a:srcRect/>
          <a:stretch/>
        </p:blipFill>
        <p:spPr>
          <a:xfrm>
            <a:off x="949071" y="748014"/>
            <a:ext cx="6524625" cy="4343400"/>
          </a:xfrm>
          <a:prstGeom prst="rect">
            <a:avLst/>
          </a:prstGeom>
          <a:noFill/>
          <a:ln>
            <a:noFill/>
          </a:ln>
        </p:spPr>
      </p:pic>
      <p:pic>
        <p:nvPicPr>
          <p:cNvPr id="147" name="Google Shape;147;p28" descr="Deakin Logo"/>
          <p:cNvPicPr preferRelativeResize="0"/>
          <p:nvPr/>
        </p:nvPicPr>
        <p:blipFill rotWithShape="1">
          <a:blip r:embed="rId3">
            <a:alphaModFix/>
          </a:blip>
          <a:srcRect/>
          <a:stretch/>
        </p:blipFill>
        <p:spPr>
          <a:xfrm>
            <a:off x="6296277" y="3726415"/>
            <a:ext cx="1177419" cy="1175685"/>
          </a:xfrm>
          <a:prstGeom prst="rect">
            <a:avLst/>
          </a:prstGeom>
          <a:noFill/>
          <a:ln>
            <a:noFill/>
          </a:ln>
        </p:spPr>
      </p:pic>
      <p:sp>
        <p:nvSpPr>
          <p:cNvPr id="148" name="Google Shape;148;p28"/>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 B">
  <p:cSld name="Section Break B">
    <p:spTree>
      <p:nvGrpSpPr>
        <p:cNvPr id="1" name="Shape 149"/>
        <p:cNvGrpSpPr/>
        <p:nvPr/>
      </p:nvGrpSpPr>
      <p:grpSpPr>
        <a:xfrm>
          <a:off x="0" y="0"/>
          <a:ext cx="0" cy="0"/>
          <a:chOff x="0" y="0"/>
          <a:chExt cx="0" cy="0"/>
        </a:xfrm>
      </p:grpSpPr>
      <p:sp>
        <p:nvSpPr>
          <p:cNvPr id="150" name="Google Shape;150;p29"/>
          <p:cNvSpPr/>
          <p:nvPr/>
        </p:nvSpPr>
        <p:spPr>
          <a:xfrm>
            <a:off x="0" y="0"/>
            <a:ext cx="1219199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29"/>
          <p:cNvSpPr txBox="1">
            <a:spLocks noGrp="1"/>
          </p:cNvSpPr>
          <p:nvPr>
            <p:ph type="ctrTitle"/>
          </p:nvPr>
        </p:nvSpPr>
        <p:spPr>
          <a:xfrm>
            <a:off x="795093" y="1244654"/>
            <a:ext cx="4284000" cy="1440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Calibri"/>
              <a:buNone/>
              <a:defRPr sz="28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2" name="Google Shape;152;p29"/>
          <p:cNvPicPr preferRelativeResize="0"/>
          <p:nvPr/>
        </p:nvPicPr>
        <p:blipFill rotWithShape="1">
          <a:blip r:embed="rId2">
            <a:alphaModFix/>
          </a:blip>
          <a:srcRect/>
          <a:stretch/>
        </p:blipFill>
        <p:spPr>
          <a:xfrm>
            <a:off x="345916" y="0"/>
            <a:ext cx="7685813" cy="6858000"/>
          </a:xfrm>
          <a:prstGeom prst="rect">
            <a:avLst/>
          </a:prstGeom>
          <a:noFill/>
          <a:ln>
            <a:noFill/>
          </a:ln>
        </p:spPr>
      </p:pic>
      <p:pic>
        <p:nvPicPr>
          <p:cNvPr id="153" name="Google Shape;153;p29" descr="Deakin Logo"/>
          <p:cNvPicPr preferRelativeResize="0"/>
          <p:nvPr/>
        </p:nvPicPr>
        <p:blipFill rotWithShape="1">
          <a:blip r:embed="rId3">
            <a:alphaModFix/>
          </a:blip>
          <a:srcRect/>
          <a:stretch/>
        </p:blipFill>
        <p:spPr>
          <a:xfrm>
            <a:off x="10668665" y="5268541"/>
            <a:ext cx="1177419" cy="1175685"/>
          </a:xfrm>
          <a:prstGeom prst="rect">
            <a:avLst/>
          </a:prstGeom>
          <a:noFill/>
          <a:ln>
            <a:noFill/>
          </a:ln>
        </p:spPr>
      </p:pic>
      <p:sp>
        <p:nvSpPr>
          <p:cNvPr id="154" name="Google Shape;154;p29"/>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B">
  <p:cSld name="Title and Content B">
    <p:spTree>
      <p:nvGrpSpPr>
        <p:cNvPr id="1" name="Shape 155"/>
        <p:cNvGrpSpPr/>
        <p:nvPr/>
      </p:nvGrpSpPr>
      <p:grpSpPr>
        <a:xfrm>
          <a:off x="0" y="0"/>
          <a:ext cx="0" cy="0"/>
          <a:chOff x="0" y="0"/>
          <a:chExt cx="0" cy="0"/>
        </a:xfrm>
      </p:grpSpPr>
      <p:pic>
        <p:nvPicPr>
          <p:cNvPr id="156" name="Google Shape;156;p30"/>
          <p:cNvPicPr preferRelativeResize="0"/>
          <p:nvPr/>
        </p:nvPicPr>
        <p:blipFill rotWithShape="1">
          <a:blip r:embed="rId2">
            <a:alphaModFix/>
          </a:blip>
          <a:srcRect/>
          <a:stretch/>
        </p:blipFill>
        <p:spPr>
          <a:xfrm>
            <a:off x="624840" y="495300"/>
            <a:ext cx="183592" cy="208401"/>
          </a:xfrm>
          <a:prstGeom prst="rect">
            <a:avLst/>
          </a:prstGeom>
          <a:noFill/>
          <a:ln>
            <a:noFill/>
          </a:ln>
        </p:spPr>
      </p:pic>
      <p:sp>
        <p:nvSpPr>
          <p:cNvPr id="157" name="Google Shape;157;p30"/>
          <p:cNvSpPr txBox="1">
            <a:spLocks noGrp="1"/>
          </p:cNvSpPr>
          <p:nvPr>
            <p:ph type="title"/>
          </p:nvPr>
        </p:nvSpPr>
        <p:spPr>
          <a:xfrm>
            <a:off x="801765" y="385350"/>
            <a:ext cx="9900000" cy="46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200"/>
              <a:buFont typeface="Arial"/>
              <a:buNone/>
              <a:defRPr sz="2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0" descr="Text Box"/>
          <p:cNvSpPr txBox="1">
            <a:spLocks noGrp="1"/>
          </p:cNvSpPr>
          <p:nvPr>
            <p:ph type="body" idx="1"/>
          </p:nvPr>
        </p:nvSpPr>
        <p:spPr>
          <a:xfrm>
            <a:off x="0" y="830490"/>
            <a:ext cx="9913620" cy="490960"/>
          </a:xfrm>
          <a:prstGeom prst="rect">
            <a:avLst/>
          </a:prstGeom>
          <a:solidFill>
            <a:schemeClr val="accent6"/>
          </a:solidFill>
          <a:ln>
            <a:noFill/>
          </a:ln>
        </p:spPr>
        <p:txBody>
          <a:bodyPr spcFirstLastPara="1" wrap="square" lIns="864000" tIns="72000" rIns="3600000" bIns="45700" anchor="ctr" anchorCtr="0">
            <a:noAutofit/>
          </a:bodyPr>
          <a:lstStyle>
            <a:lvl1pPr marL="457200" lvl="0" indent="-228600" algn="l">
              <a:lnSpc>
                <a:spcPct val="100000"/>
              </a:lnSpc>
              <a:spcBef>
                <a:spcPts val="600"/>
              </a:spcBef>
              <a:spcAft>
                <a:spcPts val="0"/>
              </a:spcAft>
              <a:buClr>
                <a:schemeClr val="dk1"/>
              </a:buClr>
              <a:buSzPts val="1150"/>
              <a:buFont typeface="Arial"/>
              <a:buNone/>
              <a:defRPr sz="1150"/>
            </a:lvl1pPr>
            <a:lvl2pPr marL="914400" lvl="1" indent="-228600" algn="l">
              <a:lnSpc>
                <a:spcPct val="100000"/>
              </a:lnSpc>
              <a:spcBef>
                <a:spcPts val="500"/>
              </a:spcBef>
              <a:spcAft>
                <a:spcPts val="0"/>
              </a:spcAft>
              <a:buClr>
                <a:schemeClr val="dk1"/>
              </a:buClr>
              <a:buSzPts val="1300"/>
              <a:buFont typeface="Arial"/>
              <a:buNone/>
              <a:defRPr sz="1300"/>
            </a:lvl2pPr>
            <a:lvl3pPr marL="1371600" lvl="2" indent="-228600" algn="l">
              <a:lnSpc>
                <a:spcPct val="100000"/>
              </a:lnSpc>
              <a:spcBef>
                <a:spcPts val="500"/>
              </a:spcBef>
              <a:spcAft>
                <a:spcPts val="0"/>
              </a:spcAft>
              <a:buClr>
                <a:schemeClr val="dk1"/>
              </a:buClr>
              <a:buSzPts val="1760"/>
              <a:buNone/>
              <a:defRPr sz="1600"/>
            </a:lvl3pPr>
            <a:lvl4pPr marL="1828800" lvl="3" indent="-228600" algn="l">
              <a:lnSpc>
                <a:spcPct val="100000"/>
              </a:lnSpc>
              <a:spcBef>
                <a:spcPts val="500"/>
              </a:spcBef>
              <a:spcAft>
                <a:spcPts val="0"/>
              </a:spcAft>
              <a:buClr>
                <a:schemeClr val="dk1"/>
              </a:buClr>
              <a:buSzPts val="1300"/>
              <a:buNone/>
              <a:defRPr sz="1300"/>
            </a:lvl4pPr>
            <a:lvl5pPr marL="2286000" lvl="4" indent="-228600" algn="l">
              <a:lnSpc>
                <a:spcPct val="100000"/>
              </a:lnSpc>
              <a:spcBef>
                <a:spcPts val="500"/>
              </a:spcBef>
              <a:spcAft>
                <a:spcPts val="0"/>
              </a:spcAft>
              <a:buClr>
                <a:schemeClr val="dk1"/>
              </a:buClr>
              <a:buSzPts val="1300"/>
              <a:buFont typeface="Arial"/>
              <a:buNone/>
              <a:defRPr sz="1300"/>
            </a:lvl5pPr>
            <a:lvl6pPr marL="2743200" lvl="5" indent="-228600" algn="l">
              <a:lnSpc>
                <a:spcPct val="100000"/>
              </a:lnSpc>
              <a:spcBef>
                <a:spcPts val="500"/>
              </a:spcBef>
              <a:spcAft>
                <a:spcPts val="0"/>
              </a:spcAft>
              <a:buClr>
                <a:schemeClr val="dk1"/>
              </a:buClr>
              <a:buSzPts val="1300"/>
              <a:buFont typeface="Arial"/>
              <a:buNone/>
              <a:defRPr sz="1300"/>
            </a:lvl6pPr>
            <a:lvl7pPr marL="3200400" lvl="6" indent="-228600" algn="l">
              <a:lnSpc>
                <a:spcPct val="100000"/>
              </a:lnSpc>
              <a:spcBef>
                <a:spcPts val="500"/>
              </a:spcBef>
              <a:spcAft>
                <a:spcPts val="0"/>
              </a:spcAft>
              <a:buClr>
                <a:schemeClr val="dk1"/>
              </a:buClr>
              <a:buSzPts val="1300"/>
              <a:buFont typeface="Arial"/>
              <a:buNone/>
              <a:defRPr sz="1300"/>
            </a:lvl7pPr>
            <a:lvl8pPr marL="3657600" lvl="7" indent="-228600" algn="l">
              <a:lnSpc>
                <a:spcPct val="100000"/>
              </a:lnSpc>
              <a:spcBef>
                <a:spcPts val="500"/>
              </a:spcBef>
              <a:spcAft>
                <a:spcPts val="0"/>
              </a:spcAft>
              <a:buClr>
                <a:schemeClr val="dk1"/>
              </a:buClr>
              <a:buSzPts val="1300"/>
              <a:buFont typeface="Arial"/>
              <a:buNone/>
              <a:defRPr sz="1300"/>
            </a:lvl8pPr>
            <a:lvl9pPr marL="4114800" lvl="8" indent="-228600" algn="l">
              <a:lnSpc>
                <a:spcPct val="100000"/>
              </a:lnSpc>
              <a:spcBef>
                <a:spcPts val="500"/>
              </a:spcBef>
              <a:spcAft>
                <a:spcPts val="0"/>
              </a:spcAft>
              <a:buClr>
                <a:schemeClr val="dk1"/>
              </a:buClr>
              <a:buSzPts val="1300"/>
              <a:buFont typeface="Arial"/>
              <a:buNone/>
              <a:defRPr sz="1300"/>
            </a:lvl9pPr>
          </a:lstStyle>
          <a:p>
            <a:endParaRPr/>
          </a:p>
        </p:txBody>
      </p:sp>
      <p:sp>
        <p:nvSpPr>
          <p:cNvPr id="159" name="Google Shape;159;p30"/>
          <p:cNvSpPr txBox="1">
            <a:spLocks noGrp="1"/>
          </p:cNvSpPr>
          <p:nvPr>
            <p:ph type="body" idx="2"/>
          </p:nvPr>
        </p:nvSpPr>
        <p:spPr>
          <a:xfrm>
            <a:off x="801765" y="1521640"/>
            <a:ext cx="9900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160" name="Google Shape;160;p30"/>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61" name="Google Shape;161;p30"/>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0"/>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C">
  <p:cSld name="Title and Content C">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1"/>
          <p:cNvSpPr txBox="1">
            <a:spLocks noGrp="1"/>
          </p:cNvSpPr>
          <p:nvPr>
            <p:ph type="body" idx="1"/>
          </p:nvPr>
        </p:nvSpPr>
        <p:spPr>
          <a:xfrm>
            <a:off x="801765" y="1521640"/>
            <a:ext cx="9887644"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grpSp>
        <p:nvGrpSpPr>
          <p:cNvPr id="166" name="Google Shape;166;p31"/>
          <p:cNvGrpSpPr/>
          <p:nvPr/>
        </p:nvGrpSpPr>
        <p:grpSpPr>
          <a:xfrm>
            <a:off x="1" y="0"/>
            <a:ext cx="795308" cy="936001"/>
            <a:chOff x="5663" y="1680"/>
            <a:chExt cx="814" cy="958"/>
          </a:xfrm>
        </p:grpSpPr>
        <p:sp>
          <p:nvSpPr>
            <p:cNvPr id="167" name="Google Shape;167;p31"/>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31"/>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9" name="Google Shape;169;p31"/>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70" name="Google Shape;170;p31"/>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1"/>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E">
  <p:cSld name="Title and Content E">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801765" y="278670"/>
            <a:ext cx="8496000" cy="46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200"/>
              <a:buFont typeface="Arial"/>
              <a:buNone/>
              <a:defRPr sz="2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2"/>
          <p:cNvSpPr txBox="1">
            <a:spLocks noGrp="1"/>
          </p:cNvSpPr>
          <p:nvPr>
            <p:ph type="body" idx="1"/>
          </p:nvPr>
        </p:nvSpPr>
        <p:spPr>
          <a:xfrm>
            <a:off x="801765" y="1521640"/>
            <a:ext cx="9900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175" name="Google Shape;175;p32"/>
          <p:cNvSpPr/>
          <p:nvPr/>
        </p:nvSpPr>
        <p:spPr>
          <a:xfrm>
            <a:off x="3175" y="0"/>
            <a:ext cx="10177145" cy="901101"/>
          </a:xfrm>
          <a:custGeom>
            <a:avLst/>
            <a:gdLst/>
            <a:ahLst/>
            <a:cxnLst/>
            <a:rect l="l" t="t" r="r" b="b"/>
            <a:pathLst>
              <a:path w="4275" h="376" extrusionOk="0">
                <a:moveTo>
                  <a:pt x="4275" y="0"/>
                </a:moveTo>
                <a:cubicBezTo>
                  <a:pt x="4275" y="0"/>
                  <a:pt x="4275" y="0"/>
                  <a:pt x="4275" y="0"/>
                </a:cubicBezTo>
                <a:cubicBezTo>
                  <a:pt x="4259" y="0"/>
                  <a:pt x="4259" y="0"/>
                  <a:pt x="4259" y="0"/>
                </a:cubicBezTo>
                <a:cubicBezTo>
                  <a:pt x="4259" y="0"/>
                  <a:pt x="4259" y="0"/>
                  <a:pt x="4259" y="0"/>
                </a:cubicBezTo>
                <a:cubicBezTo>
                  <a:pt x="4259" y="199"/>
                  <a:pt x="4098" y="360"/>
                  <a:pt x="3899" y="360"/>
                </a:cubicBezTo>
                <a:cubicBezTo>
                  <a:pt x="0" y="360"/>
                  <a:pt x="0" y="360"/>
                  <a:pt x="0" y="360"/>
                </a:cubicBezTo>
                <a:cubicBezTo>
                  <a:pt x="0" y="376"/>
                  <a:pt x="0" y="376"/>
                  <a:pt x="0" y="376"/>
                </a:cubicBezTo>
                <a:cubicBezTo>
                  <a:pt x="3899" y="376"/>
                  <a:pt x="3899" y="376"/>
                  <a:pt x="3899" y="376"/>
                </a:cubicBezTo>
                <a:cubicBezTo>
                  <a:pt x="4106" y="376"/>
                  <a:pt x="4275" y="207"/>
                  <a:pt x="4275" y="0"/>
                </a:cubicBez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32"/>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77" name="Google Shape;177;p32"/>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2"/>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27"/>
        <p:cNvGrpSpPr/>
        <p:nvPr/>
      </p:nvGrpSpPr>
      <p:grpSpPr>
        <a:xfrm>
          <a:off x="0" y="0"/>
          <a:ext cx="0" cy="0"/>
          <a:chOff x="0" y="0"/>
          <a:chExt cx="0" cy="0"/>
        </a:xfrm>
      </p:grpSpPr>
      <p:sp>
        <p:nvSpPr>
          <p:cNvPr id="28" name="Google Shape;28;p15"/>
          <p:cNvSpPr/>
          <p:nvPr/>
        </p:nvSpPr>
        <p:spPr>
          <a:xfrm>
            <a:off x="0" y="0"/>
            <a:ext cx="1219199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5"/>
          <p:cNvSpPr txBox="1">
            <a:spLocks noGrp="1"/>
          </p:cNvSpPr>
          <p:nvPr>
            <p:ph type="ctrTitle"/>
          </p:nvPr>
        </p:nvSpPr>
        <p:spPr>
          <a:xfrm>
            <a:off x="5008708" y="980331"/>
            <a:ext cx="5292000" cy="2016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5"/>
              </a:buClr>
              <a:buSzPts val="3150"/>
              <a:buFont typeface="Noto Sans Symbols"/>
              <a:buChar char="►"/>
              <a:defRPr sz="42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ubTitle" idx="1"/>
          </p:nvPr>
        </p:nvSpPr>
        <p:spPr>
          <a:xfrm>
            <a:off x="5427256" y="3240515"/>
            <a:ext cx="4873452" cy="72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grpSp>
        <p:nvGrpSpPr>
          <p:cNvPr id="31" name="Google Shape;31;p15"/>
          <p:cNvGrpSpPr/>
          <p:nvPr/>
        </p:nvGrpSpPr>
        <p:grpSpPr>
          <a:xfrm>
            <a:off x="0" y="0"/>
            <a:ext cx="4440238" cy="6858000"/>
            <a:chOff x="2440" y="2"/>
            <a:chExt cx="2797" cy="4320"/>
          </a:xfrm>
        </p:grpSpPr>
        <p:sp>
          <p:nvSpPr>
            <p:cNvPr id="32" name="Google Shape;32;p15"/>
            <p:cNvSpPr/>
            <p:nvPr/>
          </p:nvSpPr>
          <p:spPr>
            <a:xfrm>
              <a:off x="2440" y="2"/>
              <a:ext cx="2797" cy="3025"/>
            </a:xfrm>
            <a:custGeom>
              <a:avLst/>
              <a:gdLst/>
              <a:ahLst/>
              <a:cxnLst/>
              <a:rect l="l" t="t" r="r" b="b"/>
              <a:pathLst>
                <a:path w="1863" h="2017" extrusionOk="0">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rgbClr val="37363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15"/>
            <p:cNvSpPr/>
            <p:nvPr/>
          </p:nvSpPr>
          <p:spPr>
            <a:xfrm>
              <a:off x="2440" y="3161"/>
              <a:ext cx="2768" cy="1161"/>
            </a:xfrm>
            <a:custGeom>
              <a:avLst/>
              <a:gdLst/>
              <a:ahLst/>
              <a:cxnLst/>
              <a:rect l="l" t="t" r="r" b="b"/>
              <a:pathLst>
                <a:path w="1844" h="774" extrusionOk="0">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4" name="Google Shape;34;p15" descr="Deakin Logo"/>
          <p:cNvPicPr preferRelativeResize="0"/>
          <p:nvPr/>
        </p:nvPicPr>
        <p:blipFill rotWithShape="1">
          <a:blip r:embed="rId2">
            <a:alphaModFix/>
          </a:blip>
          <a:srcRect/>
          <a:stretch/>
        </p:blipFill>
        <p:spPr>
          <a:xfrm>
            <a:off x="1402472" y="4254596"/>
            <a:ext cx="1462648" cy="1460493"/>
          </a:xfrm>
          <a:prstGeom prst="rect">
            <a:avLst/>
          </a:prstGeom>
          <a:noFill/>
          <a:ln>
            <a:noFill/>
          </a:ln>
        </p:spPr>
      </p:pic>
      <p:sp>
        <p:nvSpPr>
          <p:cNvPr id="35" name="Google Shape;35;p15"/>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Image B">
  <p:cSld name="Content and Image B">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3"/>
          <p:cNvSpPr txBox="1">
            <a:spLocks noGrp="1"/>
          </p:cNvSpPr>
          <p:nvPr>
            <p:ph type="body" idx="1"/>
          </p:nvPr>
        </p:nvSpPr>
        <p:spPr>
          <a:xfrm>
            <a:off x="801765" y="1521640"/>
            <a:ext cx="8784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182" name="Google Shape;182;p33" descr="Image Placeholder"/>
          <p:cNvSpPr>
            <a:spLocks noGrp="1"/>
          </p:cNvSpPr>
          <p:nvPr>
            <p:ph type="pic" idx="2"/>
          </p:nvPr>
        </p:nvSpPr>
        <p:spPr>
          <a:xfrm>
            <a:off x="8188452" y="3194495"/>
            <a:ext cx="4003548" cy="3663506"/>
          </a:xfrm>
          <a:prstGeom prst="rect">
            <a:avLst/>
          </a:prstGeom>
          <a:solidFill>
            <a:srgbClr val="BFBFBF"/>
          </a:solidFill>
          <a:ln>
            <a:noFill/>
          </a:ln>
        </p:spPr>
        <p:txBody>
          <a:bodyPr spcFirstLastPara="1" wrap="square" lIns="144000" tIns="144000" rIns="91425" bIns="45700" anchor="ctr" anchorCtr="0">
            <a:noAutofit/>
          </a:bodyPr>
          <a:lstStyle>
            <a:lvl1pPr marR="0" lvl="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2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grpSp>
        <p:nvGrpSpPr>
          <p:cNvPr id="183" name="Google Shape;183;p33"/>
          <p:cNvGrpSpPr/>
          <p:nvPr/>
        </p:nvGrpSpPr>
        <p:grpSpPr>
          <a:xfrm>
            <a:off x="1" y="0"/>
            <a:ext cx="795308" cy="936001"/>
            <a:chOff x="5663" y="1680"/>
            <a:chExt cx="814" cy="958"/>
          </a:xfrm>
        </p:grpSpPr>
        <p:sp>
          <p:nvSpPr>
            <p:cNvPr id="184" name="Google Shape;184;p33"/>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33"/>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6" name="Google Shape;186;p33"/>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87" name="Google Shape;187;p33"/>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3"/>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and Image C">
  <p:cSld name="Content and Image C">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801765" y="385350"/>
            <a:ext cx="9900000" cy="46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200"/>
              <a:buFont typeface="Arial"/>
              <a:buNone/>
              <a:defRPr sz="2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4"/>
          <p:cNvSpPr txBox="1">
            <a:spLocks noGrp="1"/>
          </p:cNvSpPr>
          <p:nvPr>
            <p:ph type="body" idx="1"/>
          </p:nvPr>
        </p:nvSpPr>
        <p:spPr>
          <a:xfrm>
            <a:off x="801765" y="1521640"/>
            <a:ext cx="9900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192" name="Google Shape;192;p34" descr="Image Placeholder"/>
          <p:cNvSpPr>
            <a:spLocks noGrp="1"/>
          </p:cNvSpPr>
          <p:nvPr>
            <p:ph type="pic" idx="2"/>
          </p:nvPr>
        </p:nvSpPr>
        <p:spPr>
          <a:xfrm>
            <a:off x="8174546" y="5294662"/>
            <a:ext cx="4019550" cy="1563910"/>
          </a:xfrm>
          <a:prstGeom prst="rect">
            <a:avLst/>
          </a:prstGeom>
          <a:solidFill>
            <a:srgbClr val="BFBFBF"/>
          </a:solidFill>
          <a:ln>
            <a:noFill/>
          </a:ln>
        </p:spPr>
        <p:txBody>
          <a:bodyPr spcFirstLastPara="1" wrap="square" lIns="144000" tIns="144000" rIns="91425" bIns="45700" anchor="ctr" anchorCtr="0">
            <a:noAutofit/>
          </a:bodyPr>
          <a:lstStyle>
            <a:lvl1pPr marR="0" lvl="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2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93" name="Google Shape;193;p34"/>
          <p:cNvPicPr preferRelativeResize="0"/>
          <p:nvPr/>
        </p:nvPicPr>
        <p:blipFill rotWithShape="1">
          <a:blip r:embed="rId2">
            <a:alphaModFix/>
          </a:blip>
          <a:srcRect/>
          <a:stretch/>
        </p:blipFill>
        <p:spPr>
          <a:xfrm>
            <a:off x="444259" y="396502"/>
            <a:ext cx="352425" cy="400050"/>
          </a:xfrm>
          <a:prstGeom prst="rect">
            <a:avLst/>
          </a:prstGeom>
          <a:noFill/>
          <a:ln>
            <a:noFill/>
          </a:ln>
        </p:spPr>
      </p:pic>
      <p:sp>
        <p:nvSpPr>
          <p:cNvPr id="194" name="Google Shape;194;p34"/>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95" name="Google Shape;195;p34"/>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4"/>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and Table A">
  <p:cSld name="Content and Table A">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5"/>
          <p:cNvSpPr txBox="1">
            <a:spLocks noGrp="1"/>
          </p:cNvSpPr>
          <p:nvPr>
            <p:ph type="body" idx="1"/>
          </p:nvPr>
        </p:nvSpPr>
        <p:spPr>
          <a:xfrm>
            <a:off x="877965" y="1582600"/>
            <a:ext cx="3636000" cy="4356000"/>
          </a:xfrm>
          <a:prstGeom prst="rect">
            <a:avLst/>
          </a:prstGeom>
          <a:solidFill>
            <a:schemeClr val="accent6"/>
          </a:solidFill>
          <a:ln>
            <a:noFill/>
          </a:ln>
        </p:spPr>
        <p:txBody>
          <a:bodyPr spcFirstLastPara="1" wrap="square" lIns="216000" tIns="2520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a:lvl1pPr>
            <a:lvl2pPr marL="914400" lvl="1" indent="-228600" algn="l">
              <a:lnSpc>
                <a:spcPct val="100000"/>
              </a:lnSpc>
              <a:spcBef>
                <a:spcPts val="500"/>
              </a:spcBef>
              <a:spcAft>
                <a:spcPts val="0"/>
              </a:spcAft>
              <a:buClr>
                <a:schemeClr val="dk1"/>
              </a:buClr>
              <a:buSzPts val="1200"/>
              <a:buNone/>
              <a:defRPr sz="1200"/>
            </a:lvl2pPr>
            <a:lvl3pPr marL="1371600" lvl="2" indent="-312419" algn="l">
              <a:lnSpc>
                <a:spcPct val="100000"/>
              </a:lnSpc>
              <a:spcBef>
                <a:spcPts val="600"/>
              </a:spcBef>
              <a:spcAft>
                <a:spcPts val="0"/>
              </a:spcAft>
              <a:buClr>
                <a:schemeClr val="dk1"/>
              </a:buClr>
              <a:buSzPts val="1320"/>
              <a:buChar char="•"/>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228600" algn="l">
              <a:lnSpc>
                <a:spcPct val="100000"/>
              </a:lnSpc>
              <a:spcBef>
                <a:spcPts val="500"/>
              </a:spcBef>
              <a:spcAft>
                <a:spcPts val="0"/>
              </a:spcAft>
              <a:buClr>
                <a:schemeClr val="dk1"/>
              </a:buClr>
              <a:buSzPts val="1200"/>
              <a:buNone/>
              <a:defRPr sz="1200"/>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200" name="Google Shape;200;p35"/>
          <p:cNvSpPr txBox="1">
            <a:spLocks noGrp="1"/>
          </p:cNvSpPr>
          <p:nvPr>
            <p:ph type="body" idx="2"/>
          </p:nvPr>
        </p:nvSpPr>
        <p:spPr>
          <a:xfrm>
            <a:off x="4992515" y="1582599"/>
            <a:ext cx="2936639" cy="435599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grpSp>
        <p:nvGrpSpPr>
          <p:cNvPr id="201" name="Google Shape;201;p35"/>
          <p:cNvGrpSpPr/>
          <p:nvPr/>
        </p:nvGrpSpPr>
        <p:grpSpPr>
          <a:xfrm>
            <a:off x="1" y="0"/>
            <a:ext cx="795308" cy="936001"/>
            <a:chOff x="5663" y="1680"/>
            <a:chExt cx="814" cy="958"/>
          </a:xfrm>
        </p:grpSpPr>
        <p:sp>
          <p:nvSpPr>
            <p:cNvPr id="202" name="Google Shape;202;p35"/>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35"/>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p35"/>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205" name="Google Shape;205;p35"/>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5"/>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and Table B">
  <p:cSld name="Content and Table B">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9" name="Google Shape;209;p36"/>
          <p:cNvGrpSpPr/>
          <p:nvPr/>
        </p:nvGrpSpPr>
        <p:grpSpPr>
          <a:xfrm>
            <a:off x="1" y="0"/>
            <a:ext cx="795308" cy="936001"/>
            <a:chOff x="5663" y="1680"/>
            <a:chExt cx="814" cy="958"/>
          </a:xfrm>
        </p:grpSpPr>
        <p:sp>
          <p:nvSpPr>
            <p:cNvPr id="210" name="Google Shape;210;p36"/>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36"/>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2" name="Google Shape;212;p36"/>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213" name="Google Shape;213;p36"/>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36"/>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with Background A">
  <p:cSld name="Title and Content with Background A">
    <p:spTree>
      <p:nvGrpSpPr>
        <p:cNvPr id="1" name="Shape 215"/>
        <p:cNvGrpSpPr/>
        <p:nvPr/>
      </p:nvGrpSpPr>
      <p:grpSpPr>
        <a:xfrm>
          <a:off x="0" y="0"/>
          <a:ext cx="0" cy="0"/>
          <a:chOff x="0" y="0"/>
          <a:chExt cx="0" cy="0"/>
        </a:xfrm>
      </p:grpSpPr>
      <p:sp>
        <p:nvSpPr>
          <p:cNvPr id="216" name="Google Shape;216;p37"/>
          <p:cNvSpPr/>
          <p:nvPr/>
        </p:nvSpPr>
        <p:spPr>
          <a:xfrm>
            <a:off x="0" y="0"/>
            <a:ext cx="12191999" cy="6858000"/>
          </a:xfrm>
          <a:prstGeom prst="rect">
            <a:avLst/>
          </a:prstGeom>
          <a:solidFill>
            <a:srgbClr val="373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37"/>
          <p:cNvSpPr/>
          <p:nvPr/>
        </p:nvSpPr>
        <p:spPr>
          <a:xfrm>
            <a:off x="0" y="911590"/>
            <a:ext cx="8415146" cy="5034820"/>
          </a:xfrm>
          <a:custGeom>
            <a:avLst/>
            <a:gdLst/>
            <a:ahLst/>
            <a:cxnLst/>
            <a:rect l="l" t="t" r="r" b="b"/>
            <a:pathLst>
              <a:path w="8415146" h="5034820" extrusionOk="0">
                <a:moveTo>
                  <a:pt x="0" y="5034820"/>
                </a:moveTo>
                <a:lnTo>
                  <a:pt x="5898261" y="5034820"/>
                </a:lnTo>
                <a:cubicBezTo>
                  <a:pt x="7287101" y="5034820"/>
                  <a:pt x="8415147" y="3908393"/>
                  <a:pt x="8415147" y="2517934"/>
                </a:cubicBezTo>
                <a:cubicBezTo>
                  <a:pt x="8415242" y="1127093"/>
                  <a:pt x="7288816" y="0"/>
                  <a:pt x="5898261" y="0"/>
                </a:cubicBezTo>
                <a:lnTo>
                  <a:pt x="0" y="0"/>
                </a:lnTo>
                <a:lnTo>
                  <a:pt x="0" y="50348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37"/>
          <p:cNvSpPr txBox="1">
            <a:spLocks noGrp="1"/>
          </p:cNvSpPr>
          <p:nvPr>
            <p:ph type="title"/>
          </p:nvPr>
        </p:nvSpPr>
        <p:spPr>
          <a:xfrm>
            <a:off x="801765" y="1473196"/>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7"/>
          <p:cNvSpPr txBox="1">
            <a:spLocks noGrp="1"/>
          </p:cNvSpPr>
          <p:nvPr>
            <p:ph type="body" idx="1"/>
          </p:nvPr>
        </p:nvSpPr>
        <p:spPr>
          <a:xfrm>
            <a:off x="801764" y="2662888"/>
            <a:ext cx="5507999" cy="2664000"/>
          </a:xfrm>
          <a:prstGeom prst="rect">
            <a:avLst/>
          </a:prstGeom>
          <a:noFill/>
          <a:ln>
            <a:noFill/>
          </a:ln>
        </p:spPr>
        <p:txBody>
          <a:bodyPr spcFirstLastPara="1" wrap="square" lIns="90000" tIns="900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a:lvl1pPr>
            <a:lvl2pPr marL="914400" lvl="1" indent="-228600" algn="l">
              <a:lnSpc>
                <a:spcPct val="100000"/>
              </a:lnSpc>
              <a:spcBef>
                <a:spcPts val="500"/>
              </a:spcBef>
              <a:spcAft>
                <a:spcPts val="0"/>
              </a:spcAft>
              <a:buClr>
                <a:schemeClr val="dk1"/>
              </a:buClr>
              <a:buSzPts val="1200"/>
              <a:buNone/>
              <a:defRPr sz="1200"/>
            </a:lvl2pPr>
            <a:lvl3pPr marL="1371600" lvl="2" indent="-312419" algn="l">
              <a:lnSpc>
                <a:spcPct val="100000"/>
              </a:lnSpc>
              <a:spcBef>
                <a:spcPts val="600"/>
              </a:spcBef>
              <a:spcAft>
                <a:spcPts val="0"/>
              </a:spcAft>
              <a:buClr>
                <a:schemeClr val="dk1"/>
              </a:buClr>
              <a:buSzPts val="1320"/>
              <a:buChar char="•"/>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228600" algn="l">
              <a:lnSpc>
                <a:spcPct val="100000"/>
              </a:lnSpc>
              <a:spcBef>
                <a:spcPts val="500"/>
              </a:spcBef>
              <a:spcAft>
                <a:spcPts val="0"/>
              </a:spcAft>
              <a:buClr>
                <a:schemeClr val="dk1"/>
              </a:buClr>
              <a:buSzPts val="1200"/>
              <a:buNone/>
              <a:defRPr sz="1200"/>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pic>
        <p:nvPicPr>
          <p:cNvPr id="220" name="Google Shape;220;p37" descr="Deakin Logo"/>
          <p:cNvPicPr preferRelativeResize="0"/>
          <p:nvPr/>
        </p:nvPicPr>
        <p:blipFill rotWithShape="1">
          <a:blip r:embed="rId2">
            <a:alphaModFix/>
          </a:blip>
          <a:srcRect/>
          <a:stretch/>
        </p:blipFill>
        <p:spPr>
          <a:xfrm>
            <a:off x="10810240" y="345808"/>
            <a:ext cx="1038747" cy="1037217"/>
          </a:xfrm>
          <a:prstGeom prst="rect">
            <a:avLst/>
          </a:prstGeom>
          <a:noFill/>
          <a:ln>
            <a:noFill/>
          </a:ln>
        </p:spPr>
      </p:pic>
      <p:sp>
        <p:nvSpPr>
          <p:cNvPr id="221" name="Google Shape;221;p37"/>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222" name="Google Shape;222;p37"/>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37"/>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with Background B">
  <p:cSld name="Title and Content with Background B">
    <p:spTree>
      <p:nvGrpSpPr>
        <p:cNvPr id="1" name="Shape 224"/>
        <p:cNvGrpSpPr/>
        <p:nvPr/>
      </p:nvGrpSpPr>
      <p:grpSpPr>
        <a:xfrm>
          <a:off x="0" y="0"/>
          <a:ext cx="0" cy="0"/>
          <a:chOff x="0" y="0"/>
          <a:chExt cx="0" cy="0"/>
        </a:xfrm>
      </p:grpSpPr>
      <p:sp>
        <p:nvSpPr>
          <p:cNvPr id="225" name="Google Shape;225;p38"/>
          <p:cNvSpPr/>
          <p:nvPr/>
        </p:nvSpPr>
        <p:spPr>
          <a:xfrm>
            <a:off x="0" y="0"/>
            <a:ext cx="1219199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38"/>
          <p:cNvSpPr txBox="1">
            <a:spLocks noGrp="1"/>
          </p:cNvSpPr>
          <p:nvPr>
            <p:ph type="title"/>
          </p:nvPr>
        </p:nvSpPr>
        <p:spPr>
          <a:xfrm>
            <a:off x="1402661" y="1473196"/>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8"/>
          <p:cNvSpPr txBox="1">
            <a:spLocks noGrp="1"/>
          </p:cNvSpPr>
          <p:nvPr>
            <p:ph type="body" idx="1"/>
          </p:nvPr>
        </p:nvSpPr>
        <p:spPr>
          <a:xfrm>
            <a:off x="1402662" y="2664820"/>
            <a:ext cx="5508000" cy="2592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228" name="Google Shape;228;p38"/>
          <p:cNvSpPr/>
          <p:nvPr/>
        </p:nvSpPr>
        <p:spPr>
          <a:xfrm>
            <a:off x="850311" y="828810"/>
            <a:ext cx="7587424" cy="5091970"/>
          </a:xfrm>
          <a:custGeom>
            <a:avLst/>
            <a:gdLst/>
            <a:ahLst/>
            <a:cxnLst/>
            <a:rect l="l" t="t" r="r" b="b"/>
            <a:pathLst>
              <a:path w="7587424" h="5091970" extrusionOk="0">
                <a:moveTo>
                  <a:pt x="5041869" y="5091970"/>
                </a:moveTo>
                <a:lnTo>
                  <a:pt x="0" y="5091970"/>
                </a:lnTo>
                <a:lnTo>
                  <a:pt x="0" y="0"/>
                </a:lnTo>
                <a:lnTo>
                  <a:pt x="5041869" y="0"/>
                </a:lnTo>
                <a:cubicBezTo>
                  <a:pt x="5721953" y="0"/>
                  <a:pt x="6361271" y="264890"/>
                  <a:pt x="6841998" y="745808"/>
                </a:cubicBezTo>
                <a:cubicBezTo>
                  <a:pt x="7322630" y="1226725"/>
                  <a:pt x="7587425" y="1866233"/>
                  <a:pt x="7587425" y="2546509"/>
                </a:cubicBezTo>
                <a:cubicBezTo>
                  <a:pt x="7587425" y="3226403"/>
                  <a:pt x="7322439" y="3865721"/>
                  <a:pt x="6841427" y="4346543"/>
                </a:cubicBezTo>
                <a:cubicBezTo>
                  <a:pt x="6360414" y="4827270"/>
                  <a:pt x="5721382" y="5091970"/>
                  <a:pt x="5041869" y="5091970"/>
                </a:cubicBezTo>
                <a:close/>
                <a:moveTo>
                  <a:pt x="57150" y="5034820"/>
                </a:moveTo>
                <a:lnTo>
                  <a:pt x="5041869" y="5034820"/>
                </a:lnTo>
                <a:cubicBezTo>
                  <a:pt x="6413945" y="5034820"/>
                  <a:pt x="7530180" y="3918585"/>
                  <a:pt x="7530180" y="2546509"/>
                </a:cubicBezTo>
                <a:cubicBezTo>
                  <a:pt x="7530275" y="1173861"/>
                  <a:pt x="6413945" y="57150"/>
                  <a:pt x="5041869" y="57150"/>
                </a:cubicBezTo>
                <a:lnTo>
                  <a:pt x="57150" y="57150"/>
                </a:lnTo>
                <a:lnTo>
                  <a:pt x="57150" y="50348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9" name="Google Shape;229;p38" descr="Deakin Logo"/>
          <p:cNvPicPr preferRelativeResize="0"/>
          <p:nvPr/>
        </p:nvPicPr>
        <p:blipFill rotWithShape="1">
          <a:blip r:embed="rId2">
            <a:alphaModFix/>
          </a:blip>
          <a:srcRect/>
          <a:stretch/>
        </p:blipFill>
        <p:spPr>
          <a:xfrm>
            <a:off x="10810240" y="345808"/>
            <a:ext cx="1038747" cy="1037217"/>
          </a:xfrm>
          <a:prstGeom prst="rect">
            <a:avLst/>
          </a:prstGeom>
          <a:noFill/>
          <a:ln>
            <a:noFill/>
          </a:ln>
        </p:spPr>
      </p:pic>
      <p:sp>
        <p:nvSpPr>
          <p:cNvPr id="230" name="Google Shape;230;p38"/>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231" name="Google Shape;231;p38"/>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8"/>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with Background C">
  <p:cSld name="Title and Content with Background C">
    <p:spTree>
      <p:nvGrpSpPr>
        <p:cNvPr id="1" name="Shape 233"/>
        <p:cNvGrpSpPr/>
        <p:nvPr/>
      </p:nvGrpSpPr>
      <p:grpSpPr>
        <a:xfrm>
          <a:off x="0" y="0"/>
          <a:ext cx="0" cy="0"/>
          <a:chOff x="0" y="0"/>
          <a:chExt cx="0" cy="0"/>
        </a:xfrm>
      </p:grpSpPr>
      <p:sp>
        <p:nvSpPr>
          <p:cNvPr id="234" name="Google Shape;234;p39"/>
          <p:cNvSpPr/>
          <p:nvPr/>
        </p:nvSpPr>
        <p:spPr>
          <a:xfrm>
            <a:off x="0" y="0"/>
            <a:ext cx="12191999" cy="6858000"/>
          </a:xfrm>
          <a:prstGeom prst="rect">
            <a:avLst/>
          </a:prstGeom>
          <a:solidFill>
            <a:srgbClr val="373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39"/>
          <p:cNvSpPr txBox="1">
            <a:spLocks noGrp="1"/>
          </p:cNvSpPr>
          <p:nvPr>
            <p:ph type="title"/>
          </p:nvPr>
        </p:nvSpPr>
        <p:spPr>
          <a:xfrm>
            <a:off x="801765" y="278670"/>
            <a:ext cx="8496000" cy="46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2200"/>
              <a:buFont typeface="Arial"/>
              <a:buNone/>
              <a:defRPr sz="2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39"/>
          <p:cNvSpPr txBox="1">
            <a:spLocks noGrp="1"/>
          </p:cNvSpPr>
          <p:nvPr>
            <p:ph type="body" idx="1"/>
          </p:nvPr>
        </p:nvSpPr>
        <p:spPr>
          <a:xfrm>
            <a:off x="801765" y="1247320"/>
            <a:ext cx="9900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300"/>
              <a:buFont typeface="Arial"/>
              <a:buNone/>
              <a:defRPr sz="2300">
                <a:solidFill>
                  <a:schemeClr val="lt1"/>
                </a:solidFill>
              </a:defRPr>
            </a:lvl1pPr>
            <a:lvl2pPr marL="914400" lvl="1" indent="-228600" algn="l">
              <a:lnSpc>
                <a:spcPct val="100000"/>
              </a:lnSpc>
              <a:spcBef>
                <a:spcPts val="500"/>
              </a:spcBef>
              <a:spcAft>
                <a:spcPts val="0"/>
              </a:spcAft>
              <a:buClr>
                <a:schemeClr val="lt1"/>
              </a:buClr>
              <a:buSzPts val="1800"/>
              <a:buNone/>
              <a:defRPr>
                <a:solidFill>
                  <a:schemeClr val="lt1"/>
                </a:solidFill>
              </a:defRPr>
            </a:lvl2pPr>
            <a:lvl3pPr marL="1371600" lvl="2" indent="-354330" algn="l">
              <a:lnSpc>
                <a:spcPct val="100000"/>
              </a:lnSpc>
              <a:spcBef>
                <a:spcPts val="600"/>
              </a:spcBef>
              <a:spcAft>
                <a:spcPts val="0"/>
              </a:spcAft>
              <a:buClr>
                <a:schemeClr val="lt1"/>
              </a:buClr>
              <a:buSzPts val="198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228600" algn="l">
              <a:lnSpc>
                <a:spcPct val="100000"/>
              </a:lnSpc>
              <a:spcBef>
                <a:spcPts val="500"/>
              </a:spcBef>
              <a:spcAft>
                <a:spcPts val="0"/>
              </a:spcAft>
              <a:buClr>
                <a:schemeClr val="lt1"/>
              </a:buClr>
              <a:buSzPts val="1800"/>
              <a:buNone/>
              <a:defRPr>
                <a:solidFill>
                  <a:schemeClr val="lt1"/>
                </a:solidFill>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237" name="Google Shape;237;p39"/>
          <p:cNvSpPr/>
          <p:nvPr/>
        </p:nvSpPr>
        <p:spPr>
          <a:xfrm>
            <a:off x="3175" y="0"/>
            <a:ext cx="10177145" cy="901101"/>
          </a:xfrm>
          <a:custGeom>
            <a:avLst/>
            <a:gdLst/>
            <a:ahLst/>
            <a:cxnLst/>
            <a:rect l="l" t="t" r="r" b="b"/>
            <a:pathLst>
              <a:path w="4275" h="376" extrusionOk="0">
                <a:moveTo>
                  <a:pt x="4275" y="0"/>
                </a:moveTo>
                <a:cubicBezTo>
                  <a:pt x="4275" y="0"/>
                  <a:pt x="4275" y="0"/>
                  <a:pt x="4275" y="0"/>
                </a:cubicBezTo>
                <a:cubicBezTo>
                  <a:pt x="4259" y="0"/>
                  <a:pt x="4259" y="0"/>
                  <a:pt x="4259" y="0"/>
                </a:cubicBezTo>
                <a:cubicBezTo>
                  <a:pt x="4259" y="0"/>
                  <a:pt x="4259" y="0"/>
                  <a:pt x="4259" y="0"/>
                </a:cubicBezTo>
                <a:cubicBezTo>
                  <a:pt x="4259" y="199"/>
                  <a:pt x="4098" y="360"/>
                  <a:pt x="3899" y="360"/>
                </a:cubicBezTo>
                <a:cubicBezTo>
                  <a:pt x="0" y="360"/>
                  <a:pt x="0" y="360"/>
                  <a:pt x="0" y="360"/>
                </a:cubicBezTo>
                <a:cubicBezTo>
                  <a:pt x="0" y="376"/>
                  <a:pt x="0" y="376"/>
                  <a:pt x="0" y="376"/>
                </a:cubicBezTo>
                <a:cubicBezTo>
                  <a:pt x="3899" y="376"/>
                  <a:pt x="3899" y="376"/>
                  <a:pt x="3899" y="376"/>
                </a:cubicBezTo>
                <a:cubicBezTo>
                  <a:pt x="4106" y="376"/>
                  <a:pt x="4275" y="207"/>
                  <a:pt x="4275" y="0"/>
                </a:cubicBez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39"/>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239" name="Google Shape;239;p39"/>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39"/>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1" name="Google Shape;241;p39" descr="Deakin Logo"/>
          <p:cNvPicPr preferRelativeResize="0"/>
          <p:nvPr/>
        </p:nvPicPr>
        <p:blipFill rotWithShape="1">
          <a:blip r:embed="rId2">
            <a:alphaModFix/>
          </a:blip>
          <a:srcRect/>
          <a:stretch/>
        </p:blipFill>
        <p:spPr>
          <a:xfrm>
            <a:off x="11338955" y="205550"/>
            <a:ext cx="651961" cy="651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with Background D">
  <p:cSld name="Title and Content with Background D">
    <p:spTree>
      <p:nvGrpSpPr>
        <p:cNvPr id="1" name="Shape 242"/>
        <p:cNvGrpSpPr/>
        <p:nvPr/>
      </p:nvGrpSpPr>
      <p:grpSpPr>
        <a:xfrm>
          <a:off x="0" y="0"/>
          <a:ext cx="0" cy="0"/>
          <a:chOff x="0" y="0"/>
          <a:chExt cx="0" cy="0"/>
        </a:xfrm>
      </p:grpSpPr>
      <p:sp>
        <p:nvSpPr>
          <p:cNvPr id="243" name="Google Shape;243;p40"/>
          <p:cNvSpPr/>
          <p:nvPr/>
        </p:nvSpPr>
        <p:spPr>
          <a:xfrm>
            <a:off x="0" y="0"/>
            <a:ext cx="12191999" cy="6858000"/>
          </a:xfrm>
          <a:prstGeom prst="rect">
            <a:avLst/>
          </a:prstGeom>
          <a:solidFill>
            <a:srgbClr val="373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40"/>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2650"/>
              <a:buFont typeface="Arial"/>
              <a:buNone/>
              <a:defRPr sz="26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40"/>
          <p:cNvSpPr txBox="1">
            <a:spLocks noGrp="1"/>
          </p:cNvSpPr>
          <p:nvPr>
            <p:ph type="body" idx="1"/>
          </p:nvPr>
        </p:nvSpPr>
        <p:spPr>
          <a:xfrm>
            <a:off x="801765" y="1521640"/>
            <a:ext cx="9887644"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300"/>
              <a:buFont typeface="Arial"/>
              <a:buNone/>
              <a:defRPr sz="2300">
                <a:solidFill>
                  <a:schemeClr val="lt1"/>
                </a:solidFill>
              </a:defRPr>
            </a:lvl1pPr>
            <a:lvl2pPr marL="914400" lvl="1" indent="-228600" algn="l">
              <a:lnSpc>
                <a:spcPct val="100000"/>
              </a:lnSpc>
              <a:spcBef>
                <a:spcPts val="500"/>
              </a:spcBef>
              <a:spcAft>
                <a:spcPts val="0"/>
              </a:spcAft>
              <a:buClr>
                <a:schemeClr val="lt1"/>
              </a:buClr>
              <a:buSzPts val="1800"/>
              <a:buNone/>
              <a:defRPr>
                <a:solidFill>
                  <a:schemeClr val="lt1"/>
                </a:solidFill>
              </a:defRPr>
            </a:lvl2pPr>
            <a:lvl3pPr marL="1371600" lvl="2" indent="-354330" algn="l">
              <a:lnSpc>
                <a:spcPct val="100000"/>
              </a:lnSpc>
              <a:spcBef>
                <a:spcPts val="600"/>
              </a:spcBef>
              <a:spcAft>
                <a:spcPts val="0"/>
              </a:spcAft>
              <a:buClr>
                <a:schemeClr val="lt1"/>
              </a:buClr>
              <a:buSzPts val="1980"/>
              <a:buChar char="•"/>
              <a:defRPr>
                <a:solidFill>
                  <a:schemeClr val="lt1"/>
                </a:solidFill>
              </a:defRPr>
            </a:lvl3pPr>
            <a:lvl4pPr marL="1828800" lvl="3" indent="-342900" algn="l">
              <a:lnSpc>
                <a:spcPct val="100000"/>
              </a:lnSpc>
              <a:spcBef>
                <a:spcPts val="500"/>
              </a:spcBef>
              <a:spcAft>
                <a:spcPts val="0"/>
              </a:spcAft>
              <a:buClr>
                <a:schemeClr val="lt1"/>
              </a:buClr>
              <a:buSzPts val="1800"/>
              <a:buChar char="–"/>
              <a:defRPr>
                <a:solidFill>
                  <a:schemeClr val="lt1"/>
                </a:solidFill>
              </a:defRPr>
            </a:lvl4pPr>
            <a:lvl5pPr marL="2286000" lvl="4" indent="-228600" algn="l">
              <a:lnSpc>
                <a:spcPct val="100000"/>
              </a:lnSpc>
              <a:spcBef>
                <a:spcPts val="500"/>
              </a:spcBef>
              <a:spcAft>
                <a:spcPts val="0"/>
              </a:spcAft>
              <a:buClr>
                <a:schemeClr val="lt1"/>
              </a:buClr>
              <a:buSzPts val="1800"/>
              <a:buNone/>
              <a:defRPr>
                <a:solidFill>
                  <a:schemeClr val="lt1"/>
                </a:solidFill>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grpSp>
        <p:nvGrpSpPr>
          <p:cNvPr id="246" name="Google Shape;246;p40"/>
          <p:cNvGrpSpPr/>
          <p:nvPr/>
        </p:nvGrpSpPr>
        <p:grpSpPr>
          <a:xfrm>
            <a:off x="1" y="0"/>
            <a:ext cx="795308" cy="936001"/>
            <a:chOff x="5663" y="1680"/>
            <a:chExt cx="814" cy="958"/>
          </a:xfrm>
        </p:grpSpPr>
        <p:sp>
          <p:nvSpPr>
            <p:cNvPr id="247" name="Google Shape;247;p40"/>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40"/>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9" name="Google Shape;249;p40"/>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250" name="Google Shape;250;p40"/>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40"/>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2" name="Google Shape;252;p40" descr="Deakin Logo"/>
          <p:cNvPicPr preferRelativeResize="0"/>
          <p:nvPr/>
        </p:nvPicPr>
        <p:blipFill rotWithShape="1">
          <a:blip r:embed="rId2">
            <a:alphaModFix/>
          </a:blip>
          <a:srcRect/>
          <a:stretch/>
        </p:blipFill>
        <p:spPr>
          <a:xfrm>
            <a:off x="11338955" y="205550"/>
            <a:ext cx="651961" cy="651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D">
  <p:cSld name="Title and Content D">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01765" y="1521640"/>
            <a:ext cx="7200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sp>
        <p:nvSpPr>
          <p:cNvPr id="39" name="Google Shape;39;p16" descr="Pull-Out Quote Shape"/>
          <p:cNvSpPr txBox="1">
            <a:spLocks noGrp="1"/>
          </p:cNvSpPr>
          <p:nvPr>
            <p:ph type="body" idx="2"/>
          </p:nvPr>
        </p:nvSpPr>
        <p:spPr>
          <a:xfrm>
            <a:off x="8188452" y="3194495"/>
            <a:ext cx="4003548" cy="3663506"/>
          </a:xfrm>
          <a:prstGeom prst="rect">
            <a:avLst/>
          </a:prstGeom>
          <a:solidFill>
            <a:schemeClr val="accent1"/>
          </a:solidFill>
          <a:ln>
            <a:noFill/>
          </a:ln>
        </p:spPr>
        <p:txBody>
          <a:bodyPr spcFirstLastPara="1" wrap="square" lIns="1512000" tIns="1944000" rIns="648000" bIns="45700" anchor="t" anchorCtr="0">
            <a:noAutofit/>
          </a:bodyPr>
          <a:lstStyle>
            <a:lvl1pPr marL="457200" lvl="0" indent="-228600" algn="l">
              <a:lnSpc>
                <a:spcPct val="100000"/>
              </a:lnSpc>
              <a:spcBef>
                <a:spcPts val="600"/>
              </a:spcBef>
              <a:spcAft>
                <a:spcPts val="0"/>
              </a:spcAft>
              <a:buClr>
                <a:schemeClr val="dk1"/>
              </a:buClr>
              <a:buSzPts val="1650"/>
              <a:buFont typeface="Arial"/>
              <a:buNone/>
              <a:defRPr sz="1650"/>
            </a:lvl1pPr>
            <a:lvl2pPr marL="914400" lvl="1" indent="-228600" algn="l">
              <a:lnSpc>
                <a:spcPct val="100000"/>
              </a:lnSpc>
              <a:spcBef>
                <a:spcPts val="500"/>
              </a:spcBef>
              <a:spcAft>
                <a:spcPts val="0"/>
              </a:spcAft>
              <a:buClr>
                <a:schemeClr val="dk1"/>
              </a:buClr>
              <a:buSzPts val="1650"/>
              <a:buFont typeface="Arial"/>
              <a:buNone/>
              <a:defRPr sz="1650"/>
            </a:lvl2pPr>
            <a:lvl3pPr marL="1371600" lvl="2" indent="-228600" algn="l">
              <a:lnSpc>
                <a:spcPct val="100000"/>
              </a:lnSpc>
              <a:spcBef>
                <a:spcPts val="500"/>
              </a:spcBef>
              <a:spcAft>
                <a:spcPts val="0"/>
              </a:spcAft>
              <a:buClr>
                <a:schemeClr val="dk1"/>
              </a:buClr>
              <a:buSzPts val="1815"/>
              <a:buNone/>
              <a:defRPr sz="1650"/>
            </a:lvl3pPr>
            <a:lvl4pPr marL="1828800" lvl="3" indent="-228600" algn="l">
              <a:lnSpc>
                <a:spcPct val="100000"/>
              </a:lnSpc>
              <a:spcBef>
                <a:spcPts val="500"/>
              </a:spcBef>
              <a:spcAft>
                <a:spcPts val="0"/>
              </a:spcAft>
              <a:buClr>
                <a:schemeClr val="dk1"/>
              </a:buClr>
              <a:buSzPts val="1650"/>
              <a:buNone/>
              <a:defRPr sz="1650"/>
            </a:lvl4pPr>
            <a:lvl5pPr marL="2286000" lvl="4" indent="-228600" algn="l">
              <a:lnSpc>
                <a:spcPct val="100000"/>
              </a:lnSpc>
              <a:spcBef>
                <a:spcPts val="500"/>
              </a:spcBef>
              <a:spcAft>
                <a:spcPts val="0"/>
              </a:spcAft>
              <a:buClr>
                <a:schemeClr val="dk1"/>
              </a:buClr>
              <a:buSzPts val="1650"/>
              <a:buFont typeface="Arial"/>
              <a:buNone/>
              <a:defRPr sz="1650"/>
            </a:lvl5pPr>
            <a:lvl6pPr marL="2743200" lvl="5" indent="-228600" algn="l">
              <a:lnSpc>
                <a:spcPct val="100000"/>
              </a:lnSpc>
              <a:spcBef>
                <a:spcPts val="500"/>
              </a:spcBef>
              <a:spcAft>
                <a:spcPts val="0"/>
              </a:spcAft>
              <a:buClr>
                <a:schemeClr val="dk1"/>
              </a:buClr>
              <a:buSzPts val="1650"/>
              <a:buFont typeface="Arial"/>
              <a:buNone/>
              <a:defRPr sz="1650"/>
            </a:lvl6pPr>
            <a:lvl7pPr marL="3200400" lvl="6" indent="-228600" algn="l">
              <a:lnSpc>
                <a:spcPct val="100000"/>
              </a:lnSpc>
              <a:spcBef>
                <a:spcPts val="500"/>
              </a:spcBef>
              <a:spcAft>
                <a:spcPts val="0"/>
              </a:spcAft>
              <a:buClr>
                <a:schemeClr val="dk1"/>
              </a:buClr>
              <a:buSzPts val="1650"/>
              <a:buFont typeface="Arial"/>
              <a:buNone/>
              <a:defRPr sz="1650"/>
            </a:lvl7pPr>
            <a:lvl8pPr marL="3657600" lvl="7" indent="-228600" algn="l">
              <a:lnSpc>
                <a:spcPct val="100000"/>
              </a:lnSpc>
              <a:spcBef>
                <a:spcPts val="500"/>
              </a:spcBef>
              <a:spcAft>
                <a:spcPts val="0"/>
              </a:spcAft>
              <a:buClr>
                <a:schemeClr val="dk1"/>
              </a:buClr>
              <a:buSzPts val="1650"/>
              <a:buFont typeface="Arial"/>
              <a:buNone/>
              <a:defRPr sz="1650"/>
            </a:lvl8pPr>
            <a:lvl9pPr marL="4114800" lvl="8" indent="-228600" algn="l">
              <a:lnSpc>
                <a:spcPct val="100000"/>
              </a:lnSpc>
              <a:spcBef>
                <a:spcPts val="500"/>
              </a:spcBef>
              <a:spcAft>
                <a:spcPts val="0"/>
              </a:spcAft>
              <a:buClr>
                <a:schemeClr val="dk1"/>
              </a:buClr>
              <a:buSzPts val="1650"/>
              <a:buFont typeface="Arial"/>
              <a:buNone/>
              <a:defRPr sz="1650"/>
            </a:lvl9pPr>
          </a:lstStyle>
          <a:p>
            <a:endParaRPr/>
          </a:p>
        </p:txBody>
      </p:sp>
      <p:grpSp>
        <p:nvGrpSpPr>
          <p:cNvPr id="40" name="Google Shape;40;p16"/>
          <p:cNvGrpSpPr/>
          <p:nvPr/>
        </p:nvGrpSpPr>
        <p:grpSpPr>
          <a:xfrm>
            <a:off x="1" y="0"/>
            <a:ext cx="795308" cy="936001"/>
            <a:chOff x="5663" y="1680"/>
            <a:chExt cx="814" cy="958"/>
          </a:xfrm>
        </p:grpSpPr>
        <p:sp>
          <p:nvSpPr>
            <p:cNvPr id="41" name="Google Shape;41;p16"/>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16"/>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3" name="Google Shape;43;p16"/>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44" name="Google Shape;44;p16"/>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Image A">
  <p:cSld name="Content and Image A">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801765" y="1521640"/>
            <a:ext cx="8784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grpSp>
        <p:nvGrpSpPr>
          <p:cNvPr id="49" name="Google Shape;49;p17"/>
          <p:cNvGrpSpPr/>
          <p:nvPr/>
        </p:nvGrpSpPr>
        <p:grpSpPr>
          <a:xfrm>
            <a:off x="1" y="0"/>
            <a:ext cx="795308" cy="936001"/>
            <a:chOff x="5663" y="1680"/>
            <a:chExt cx="814" cy="958"/>
          </a:xfrm>
        </p:grpSpPr>
        <p:sp>
          <p:nvSpPr>
            <p:cNvPr id="50" name="Google Shape;50;p17"/>
            <p:cNvSpPr/>
            <p:nvPr/>
          </p:nvSpPr>
          <p:spPr>
            <a:xfrm>
              <a:off x="5663" y="1680"/>
              <a:ext cx="669" cy="685"/>
            </a:xfrm>
            <a:custGeom>
              <a:avLst/>
              <a:gdLst/>
              <a:ahLst/>
              <a:cxnLst/>
              <a:rect l="l" t="t" r="r" b="b"/>
              <a:pathLst>
                <a:path w="280" h="287" extrusionOk="0">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rgbClr val="58BC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17"/>
            <p:cNvSpPr/>
            <p:nvPr/>
          </p:nvSpPr>
          <p:spPr>
            <a:xfrm>
              <a:off x="5858" y="1924"/>
              <a:ext cx="619" cy="714"/>
            </a:xfrm>
            <a:custGeom>
              <a:avLst/>
              <a:gdLst/>
              <a:ahLst/>
              <a:cxnLst/>
              <a:rect l="l" t="t" r="r" b="b"/>
              <a:pathLst>
                <a:path w="619" h="714" extrusionOk="0">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 name="Google Shape;52;p17" descr="Image Placeholder"/>
          <p:cNvSpPr>
            <a:spLocks noGrp="1"/>
          </p:cNvSpPr>
          <p:nvPr>
            <p:ph type="pic" idx="2"/>
          </p:nvPr>
        </p:nvSpPr>
        <p:spPr>
          <a:xfrm>
            <a:off x="10134600" y="3152775"/>
            <a:ext cx="2059496" cy="3705797"/>
          </a:xfrm>
          <a:prstGeom prst="rect">
            <a:avLst/>
          </a:prstGeom>
          <a:solidFill>
            <a:srgbClr val="BFBFBF"/>
          </a:solidFill>
          <a:ln>
            <a:noFill/>
          </a:ln>
        </p:spPr>
        <p:txBody>
          <a:bodyPr spcFirstLastPara="1" wrap="square" lIns="144000" tIns="144000" rIns="91425" bIns="45700" anchor="ctr" anchorCtr="0">
            <a:noAutofit/>
          </a:bodyPr>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2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7"/>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54" name="Google Shape;54;p17"/>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C">
  <p:cSld name="Section Break C">
    <p:spTree>
      <p:nvGrpSpPr>
        <p:cNvPr id="1" name="Shape 56"/>
        <p:cNvGrpSpPr/>
        <p:nvPr/>
      </p:nvGrpSpPr>
      <p:grpSpPr>
        <a:xfrm>
          <a:off x="0" y="0"/>
          <a:ext cx="0" cy="0"/>
          <a:chOff x="0" y="0"/>
          <a:chExt cx="0" cy="0"/>
        </a:xfrm>
      </p:grpSpPr>
      <p:sp>
        <p:nvSpPr>
          <p:cNvPr id="57" name="Google Shape;57;p18"/>
          <p:cNvSpPr/>
          <p:nvPr/>
        </p:nvSpPr>
        <p:spPr>
          <a:xfrm>
            <a:off x="0" y="0"/>
            <a:ext cx="12191999" cy="6858000"/>
          </a:xfrm>
          <a:prstGeom prst="rect">
            <a:avLst/>
          </a:prstGeom>
          <a:solidFill>
            <a:srgbClr val="373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8"/>
          <p:cNvSpPr txBox="1">
            <a:spLocks noGrp="1"/>
          </p:cNvSpPr>
          <p:nvPr>
            <p:ph type="ctrTitle"/>
          </p:nvPr>
        </p:nvSpPr>
        <p:spPr>
          <a:xfrm>
            <a:off x="912660" y="1244654"/>
            <a:ext cx="4284000" cy="1944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600"/>
              <a:buFont typeface="Calibri"/>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 name="Google Shape;59;p18"/>
          <p:cNvGrpSpPr/>
          <p:nvPr/>
        </p:nvGrpSpPr>
        <p:grpSpPr>
          <a:xfrm>
            <a:off x="1363662" y="-3175"/>
            <a:ext cx="10828338" cy="6861175"/>
            <a:chOff x="431" y="-1"/>
            <a:chExt cx="6821" cy="4322"/>
          </a:xfrm>
        </p:grpSpPr>
        <p:sp>
          <p:nvSpPr>
            <p:cNvPr id="60" name="Google Shape;60;p18"/>
            <p:cNvSpPr/>
            <p:nvPr/>
          </p:nvSpPr>
          <p:spPr>
            <a:xfrm>
              <a:off x="431" y="-1"/>
              <a:ext cx="5142" cy="4322"/>
            </a:xfrm>
            <a:custGeom>
              <a:avLst/>
              <a:gdLst/>
              <a:ahLst/>
              <a:cxnLst/>
              <a:rect l="l" t="t" r="r" b="b"/>
              <a:pathLst>
                <a:path w="5142" h="4322" extrusionOk="0">
                  <a:moveTo>
                    <a:pt x="5142" y="1411"/>
                  </a:moveTo>
                  <a:lnTo>
                    <a:pt x="2707" y="0"/>
                  </a:lnTo>
                  <a:lnTo>
                    <a:pt x="2635" y="0"/>
                  </a:lnTo>
                  <a:lnTo>
                    <a:pt x="5070" y="1411"/>
                  </a:lnTo>
                  <a:lnTo>
                    <a:pt x="0" y="4322"/>
                  </a:lnTo>
                  <a:lnTo>
                    <a:pt x="73" y="4322"/>
                  </a:lnTo>
                  <a:lnTo>
                    <a:pt x="5115" y="1426"/>
                  </a:lnTo>
                  <a:lnTo>
                    <a:pt x="5142" y="141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18"/>
            <p:cNvSpPr/>
            <p:nvPr/>
          </p:nvSpPr>
          <p:spPr>
            <a:xfrm>
              <a:off x="4147" y="-1"/>
              <a:ext cx="3105" cy="2106"/>
            </a:xfrm>
            <a:custGeom>
              <a:avLst/>
              <a:gdLst/>
              <a:ahLst/>
              <a:cxnLst/>
              <a:rect l="l" t="t" r="r" b="b"/>
              <a:pathLst>
                <a:path w="3105" h="2106" extrusionOk="0">
                  <a:moveTo>
                    <a:pt x="72" y="306"/>
                  </a:moveTo>
                  <a:lnTo>
                    <a:pt x="603" y="0"/>
                  </a:lnTo>
                  <a:lnTo>
                    <a:pt x="531" y="0"/>
                  </a:lnTo>
                  <a:lnTo>
                    <a:pt x="27" y="291"/>
                  </a:lnTo>
                  <a:lnTo>
                    <a:pt x="0" y="306"/>
                  </a:lnTo>
                  <a:lnTo>
                    <a:pt x="3105" y="2106"/>
                  </a:lnTo>
                  <a:lnTo>
                    <a:pt x="3105" y="2064"/>
                  </a:lnTo>
                  <a:lnTo>
                    <a:pt x="72" y="30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2" name="Google Shape;62;p18" descr="Deakin Logo"/>
          <p:cNvPicPr preferRelativeResize="0"/>
          <p:nvPr/>
        </p:nvPicPr>
        <p:blipFill rotWithShape="1">
          <a:blip r:embed="rId2">
            <a:alphaModFix/>
          </a:blip>
          <a:srcRect/>
          <a:stretch/>
        </p:blipFill>
        <p:spPr>
          <a:xfrm>
            <a:off x="10668665" y="5268541"/>
            <a:ext cx="1177419" cy="1175685"/>
          </a:xfrm>
          <a:prstGeom prst="rect">
            <a:avLst/>
          </a:prstGeom>
          <a:noFill/>
          <a:ln>
            <a:noFill/>
          </a:ln>
        </p:spPr>
      </p:pic>
      <p:sp>
        <p:nvSpPr>
          <p:cNvPr id="63" name="Google Shape;63;p18"/>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A - With Heading over two lines">
  <p:cSld name="Title and Content A - With Heading over two lines">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50"/>
              <a:buFont typeface="Arial"/>
              <a:buNone/>
              <a:defRPr sz="265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801765" y="1521640"/>
            <a:ext cx="9887644"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pic>
        <p:nvPicPr>
          <p:cNvPr id="67" name="Google Shape;67;p19"/>
          <p:cNvPicPr preferRelativeResize="0"/>
          <p:nvPr/>
        </p:nvPicPr>
        <p:blipFill rotWithShape="1">
          <a:blip r:embed="rId2">
            <a:alphaModFix/>
          </a:blip>
          <a:srcRect/>
          <a:stretch/>
        </p:blipFill>
        <p:spPr>
          <a:xfrm>
            <a:off x="444259" y="396502"/>
            <a:ext cx="352425" cy="400050"/>
          </a:xfrm>
          <a:prstGeom prst="rect">
            <a:avLst/>
          </a:prstGeom>
          <a:noFill/>
          <a:ln>
            <a:noFill/>
          </a:ln>
        </p:spPr>
      </p:pic>
      <p:sp>
        <p:nvSpPr>
          <p:cNvPr id="68" name="Google Shape;68;p19"/>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69" name="Google Shape;69;p19"/>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B - One line heading only">
  <p:cSld name="Title and Content B - One line heading only">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801765" y="385350"/>
            <a:ext cx="9900000" cy="46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200"/>
              <a:buFont typeface="Arial"/>
              <a:buNone/>
              <a:defRPr sz="2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body" idx="1"/>
          </p:nvPr>
        </p:nvSpPr>
        <p:spPr>
          <a:xfrm>
            <a:off x="801765" y="1521640"/>
            <a:ext cx="9900000" cy="397466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300"/>
              <a:buFont typeface="Arial"/>
              <a:buNone/>
              <a:defRPr sz="2300"/>
            </a:lvl1pPr>
            <a:lvl2pPr marL="914400" lvl="1" indent="-228600" algn="l">
              <a:lnSpc>
                <a:spcPct val="100000"/>
              </a:lnSpc>
              <a:spcBef>
                <a:spcPts val="500"/>
              </a:spcBef>
              <a:spcAft>
                <a:spcPts val="0"/>
              </a:spcAft>
              <a:buClr>
                <a:schemeClr val="dk1"/>
              </a:buClr>
              <a:buSzPts val="1800"/>
              <a:buNone/>
              <a:defRPr/>
            </a:lvl2pPr>
            <a:lvl3pPr marL="1371600" lvl="2" indent="-354330" algn="l">
              <a:lnSpc>
                <a:spcPct val="100000"/>
              </a:lnSpc>
              <a:spcBef>
                <a:spcPts val="600"/>
              </a:spcBef>
              <a:spcAft>
                <a:spcPts val="0"/>
              </a:spcAft>
              <a:buClr>
                <a:schemeClr val="dk1"/>
              </a:buClr>
              <a:buSzPts val="198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228600" algn="l">
              <a:lnSpc>
                <a:spcPct val="100000"/>
              </a:lnSpc>
              <a:spcBef>
                <a:spcPts val="500"/>
              </a:spcBef>
              <a:spcAft>
                <a:spcPts val="0"/>
              </a:spcAft>
              <a:buClr>
                <a:schemeClr val="dk1"/>
              </a:buClr>
              <a:buSzPts val="1800"/>
              <a:buNone/>
              <a:defRPr/>
            </a:lvl5pPr>
            <a:lvl6pPr marL="2743200" lvl="5" indent="-228600" algn="l">
              <a:lnSpc>
                <a:spcPct val="100000"/>
              </a:lnSpc>
              <a:spcBef>
                <a:spcPts val="500"/>
              </a:spcBef>
              <a:spcAft>
                <a:spcPts val="0"/>
              </a:spcAft>
              <a:buClr>
                <a:schemeClr val="dk1"/>
              </a:buClr>
              <a:buSzPts val="1800"/>
              <a:buNone/>
              <a:defRPr/>
            </a:lvl6pPr>
            <a:lvl7pPr marL="3200400" lvl="6" indent="-228600" algn="l">
              <a:lnSpc>
                <a:spcPct val="100000"/>
              </a:lnSpc>
              <a:spcBef>
                <a:spcPts val="500"/>
              </a:spcBef>
              <a:spcAft>
                <a:spcPts val="0"/>
              </a:spcAft>
              <a:buClr>
                <a:schemeClr val="dk1"/>
              </a:buClr>
              <a:buSzPts val="1800"/>
              <a:buNone/>
              <a:defRPr/>
            </a:lvl7pPr>
            <a:lvl8pPr marL="3657600" lvl="7" indent="-228600" algn="l">
              <a:lnSpc>
                <a:spcPct val="100000"/>
              </a:lnSpc>
              <a:spcBef>
                <a:spcPts val="500"/>
              </a:spcBef>
              <a:spcAft>
                <a:spcPts val="0"/>
              </a:spcAft>
              <a:buClr>
                <a:schemeClr val="dk1"/>
              </a:buClr>
              <a:buSzPts val="1800"/>
              <a:buNone/>
              <a:defRPr/>
            </a:lvl8pPr>
            <a:lvl9pPr marL="4114800" lvl="8" indent="-228600" algn="l">
              <a:lnSpc>
                <a:spcPct val="100000"/>
              </a:lnSpc>
              <a:spcBef>
                <a:spcPts val="500"/>
              </a:spcBef>
              <a:spcAft>
                <a:spcPts val="0"/>
              </a:spcAft>
              <a:buClr>
                <a:schemeClr val="dk1"/>
              </a:buClr>
              <a:buSzPts val="1800"/>
              <a:buNone/>
              <a:defRPr/>
            </a:lvl9pPr>
          </a:lstStyle>
          <a:p>
            <a:endParaRPr/>
          </a:p>
        </p:txBody>
      </p:sp>
      <p:pic>
        <p:nvPicPr>
          <p:cNvPr id="74" name="Google Shape;74;p20"/>
          <p:cNvPicPr preferRelativeResize="0"/>
          <p:nvPr/>
        </p:nvPicPr>
        <p:blipFill rotWithShape="1">
          <a:blip r:embed="rId2">
            <a:alphaModFix/>
          </a:blip>
          <a:srcRect/>
          <a:stretch/>
        </p:blipFill>
        <p:spPr>
          <a:xfrm>
            <a:off x="444259" y="396502"/>
            <a:ext cx="352425" cy="400050"/>
          </a:xfrm>
          <a:prstGeom prst="rect">
            <a:avLst/>
          </a:prstGeom>
          <a:noFill/>
          <a:ln>
            <a:noFill/>
          </a:ln>
        </p:spPr>
      </p:pic>
      <p:sp>
        <p:nvSpPr>
          <p:cNvPr id="75" name="Google Shape;75;p20"/>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76" name="Google Shape;76;p20"/>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78"/>
        <p:cNvGrpSpPr/>
        <p:nvPr/>
      </p:nvGrpSpPr>
      <p:grpSpPr>
        <a:xfrm>
          <a:off x="0" y="0"/>
          <a:ext cx="0" cy="0"/>
          <a:chOff x="0" y="0"/>
          <a:chExt cx="0" cy="0"/>
        </a:xfrm>
      </p:grpSpPr>
      <p:sp>
        <p:nvSpPr>
          <p:cNvPr id="79" name="Google Shape;79;p21"/>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21"/>
          <p:cNvSpPr/>
          <p:nvPr/>
        </p:nvSpPr>
        <p:spPr>
          <a:xfrm>
            <a:off x="1156121" y="689155"/>
            <a:ext cx="6325057" cy="5345885"/>
          </a:xfrm>
          <a:custGeom>
            <a:avLst/>
            <a:gdLst/>
            <a:ahLst/>
            <a:cxnLst/>
            <a:rect l="l" t="t" r="r" b="b"/>
            <a:pathLst>
              <a:path w="2658" h="2246" extrusionOk="0">
                <a:moveTo>
                  <a:pt x="0" y="2246"/>
                </a:moveTo>
                <a:cubicBezTo>
                  <a:pt x="1536" y="2246"/>
                  <a:pt x="1536" y="2246"/>
                  <a:pt x="1536" y="2246"/>
                </a:cubicBezTo>
                <a:cubicBezTo>
                  <a:pt x="2155" y="2246"/>
                  <a:pt x="2658" y="1744"/>
                  <a:pt x="2658" y="1123"/>
                </a:cubicBezTo>
                <a:cubicBezTo>
                  <a:pt x="2658" y="503"/>
                  <a:pt x="2156" y="0"/>
                  <a:pt x="1536" y="0"/>
                </a:cubicBezTo>
                <a:cubicBezTo>
                  <a:pt x="0" y="0"/>
                  <a:pt x="0" y="0"/>
                  <a:pt x="0" y="0"/>
                </a:cubicBezTo>
                <a:lnTo>
                  <a:pt x="0" y="224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21"/>
          <p:cNvSpPr txBox="1">
            <a:spLocks noGrp="1"/>
          </p:cNvSpPr>
          <p:nvPr>
            <p:ph type="ctrTitle"/>
          </p:nvPr>
        </p:nvSpPr>
        <p:spPr>
          <a:xfrm>
            <a:off x="1546418" y="1326018"/>
            <a:ext cx="4752000" cy="1440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Calibri"/>
              <a:buNone/>
              <a:defRPr sz="28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ubTitle" idx="1"/>
          </p:nvPr>
        </p:nvSpPr>
        <p:spPr>
          <a:xfrm>
            <a:off x="1546418" y="3393287"/>
            <a:ext cx="4751999" cy="198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pic>
        <p:nvPicPr>
          <p:cNvPr id="83" name="Google Shape;83;p21" descr="Deakin Logo"/>
          <p:cNvPicPr preferRelativeResize="0"/>
          <p:nvPr/>
        </p:nvPicPr>
        <p:blipFill rotWithShape="1">
          <a:blip r:embed="rId2">
            <a:alphaModFix/>
          </a:blip>
          <a:srcRect/>
          <a:stretch/>
        </p:blipFill>
        <p:spPr>
          <a:xfrm>
            <a:off x="6196680" y="4309872"/>
            <a:ext cx="1437588" cy="1435470"/>
          </a:xfrm>
          <a:prstGeom prst="rect">
            <a:avLst/>
          </a:prstGeom>
          <a:noFill/>
          <a:ln>
            <a:noFill/>
          </a:ln>
        </p:spPr>
      </p:pic>
      <p:sp>
        <p:nvSpPr>
          <p:cNvPr id="84" name="Google Shape;84;p21"/>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85"/>
        <p:cNvGrpSpPr/>
        <p:nvPr/>
      </p:nvGrpSpPr>
      <p:grpSpPr>
        <a:xfrm>
          <a:off x="0" y="0"/>
          <a:ext cx="0" cy="0"/>
          <a:chOff x="0" y="0"/>
          <a:chExt cx="0" cy="0"/>
        </a:xfrm>
      </p:grpSpPr>
      <p:sp>
        <p:nvSpPr>
          <p:cNvPr id="86" name="Google Shape;86;p22"/>
          <p:cNvSpPr/>
          <p:nvPr/>
        </p:nvSpPr>
        <p:spPr>
          <a:xfrm>
            <a:off x="0" y="0"/>
            <a:ext cx="12191999" cy="6858000"/>
          </a:xfrm>
          <a:prstGeom prst="rect">
            <a:avLst/>
          </a:prstGeom>
          <a:solidFill>
            <a:srgbClr val="3736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22"/>
          <p:cNvSpPr txBox="1">
            <a:spLocks noGrp="1"/>
          </p:cNvSpPr>
          <p:nvPr>
            <p:ph type="ctrTitle"/>
          </p:nvPr>
        </p:nvSpPr>
        <p:spPr>
          <a:xfrm>
            <a:off x="1031068" y="1293486"/>
            <a:ext cx="5292000" cy="20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Font typeface="Noto Sans Symbols"/>
              <a:buChar char="►"/>
              <a:defRPr sz="4000"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subTitle" idx="1"/>
          </p:nvPr>
        </p:nvSpPr>
        <p:spPr>
          <a:xfrm>
            <a:off x="1480096" y="3614630"/>
            <a:ext cx="4842972" cy="1404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2"/>
              </a:buClr>
              <a:buSzPts val="2400"/>
              <a:buNone/>
              <a:defRPr sz="2400">
                <a:solidFill>
                  <a:schemeClr val="lt2"/>
                </a:solidFill>
              </a:defRPr>
            </a:lvl1pPr>
            <a:lvl2pPr lvl="1" algn="ctr">
              <a:lnSpc>
                <a:spcPct val="100000"/>
              </a:lnSpc>
              <a:spcBef>
                <a:spcPts val="24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98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a:endParaRPr/>
          </a:p>
        </p:txBody>
      </p:sp>
      <p:grpSp>
        <p:nvGrpSpPr>
          <p:cNvPr id="89" name="Google Shape;89;p22"/>
          <p:cNvGrpSpPr/>
          <p:nvPr/>
        </p:nvGrpSpPr>
        <p:grpSpPr>
          <a:xfrm>
            <a:off x="623888" y="546100"/>
            <a:ext cx="11566525" cy="6308725"/>
            <a:chOff x="393" y="344"/>
            <a:chExt cx="7286" cy="3974"/>
          </a:xfrm>
        </p:grpSpPr>
        <p:sp>
          <p:nvSpPr>
            <p:cNvPr id="90" name="Google Shape;90;p22"/>
            <p:cNvSpPr/>
            <p:nvPr/>
          </p:nvSpPr>
          <p:spPr>
            <a:xfrm>
              <a:off x="4305" y="2525"/>
              <a:ext cx="3374" cy="1793"/>
            </a:xfrm>
            <a:custGeom>
              <a:avLst/>
              <a:gdLst/>
              <a:ahLst/>
              <a:cxnLst/>
              <a:rect l="l" t="t" r="r" b="b"/>
              <a:pathLst>
                <a:path w="2265" h="1204" extrusionOk="0">
                  <a:moveTo>
                    <a:pt x="2265" y="497"/>
                  </a:moveTo>
                  <a:cubicBezTo>
                    <a:pt x="2034" y="195"/>
                    <a:pt x="1670" y="0"/>
                    <a:pt x="1261" y="0"/>
                  </a:cubicBezTo>
                  <a:cubicBezTo>
                    <a:pt x="583" y="0"/>
                    <a:pt x="30" y="534"/>
                    <a:pt x="0" y="1204"/>
                  </a:cubicBezTo>
                  <a:cubicBezTo>
                    <a:pt x="2265" y="1204"/>
                    <a:pt x="2265" y="1204"/>
                    <a:pt x="2265" y="1204"/>
                  </a:cubicBezTo>
                  <a:lnTo>
                    <a:pt x="2265" y="49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22"/>
            <p:cNvSpPr/>
            <p:nvPr/>
          </p:nvSpPr>
          <p:spPr>
            <a:xfrm>
              <a:off x="393" y="344"/>
              <a:ext cx="4730" cy="3148"/>
            </a:xfrm>
            <a:custGeom>
              <a:avLst/>
              <a:gdLst/>
              <a:ahLst/>
              <a:cxnLst/>
              <a:rect l="l" t="t" r="r" b="b"/>
              <a:pathLst>
                <a:path w="3176" h="2113" extrusionOk="0">
                  <a:moveTo>
                    <a:pt x="2120" y="2113"/>
                  </a:moveTo>
                  <a:cubicBezTo>
                    <a:pt x="0" y="2113"/>
                    <a:pt x="0" y="2113"/>
                    <a:pt x="0" y="2113"/>
                  </a:cubicBezTo>
                  <a:cubicBezTo>
                    <a:pt x="0" y="0"/>
                    <a:pt x="0" y="0"/>
                    <a:pt x="0" y="0"/>
                  </a:cubicBezTo>
                  <a:cubicBezTo>
                    <a:pt x="2120" y="0"/>
                    <a:pt x="2120" y="0"/>
                    <a:pt x="2120" y="0"/>
                  </a:cubicBezTo>
                  <a:cubicBezTo>
                    <a:pt x="2402" y="0"/>
                    <a:pt x="2667" y="110"/>
                    <a:pt x="2867" y="310"/>
                  </a:cubicBezTo>
                  <a:cubicBezTo>
                    <a:pt x="3066" y="509"/>
                    <a:pt x="3176" y="775"/>
                    <a:pt x="3176" y="1057"/>
                  </a:cubicBezTo>
                  <a:cubicBezTo>
                    <a:pt x="3176" y="1339"/>
                    <a:pt x="3066" y="1604"/>
                    <a:pt x="2867" y="1804"/>
                  </a:cubicBezTo>
                  <a:cubicBezTo>
                    <a:pt x="2667" y="2003"/>
                    <a:pt x="2402" y="2113"/>
                    <a:pt x="2120" y="2113"/>
                  </a:cubicBezTo>
                  <a:close/>
                  <a:moveTo>
                    <a:pt x="21" y="2092"/>
                  </a:moveTo>
                  <a:cubicBezTo>
                    <a:pt x="2120" y="2092"/>
                    <a:pt x="2120" y="2092"/>
                    <a:pt x="2120" y="2092"/>
                  </a:cubicBezTo>
                  <a:cubicBezTo>
                    <a:pt x="2690" y="2092"/>
                    <a:pt x="3155" y="1628"/>
                    <a:pt x="3155" y="1057"/>
                  </a:cubicBezTo>
                  <a:cubicBezTo>
                    <a:pt x="3155" y="486"/>
                    <a:pt x="2690" y="22"/>
                    <a:pt x="2120" y="22"/>
                  </a:cubicBezTo>
                  <a:cubicBezTo>
                    <a:pt x="21" y="22"/>
                    <a:pt x="21" y="22"/>
                    <a:pt x="21" y="22"/>
                  </a:cubicBezTo>
                  <a:lnTo>
                    <a:pt x="21" y="2092"/>
                  </a:lnTo>
                  <a:close/>
                </a:path>
              </a:pathLst>
            </a:custGeom>
            <a:solidFill>
              <a:srgbClr val="C74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2" name="Google Shape;92;p22" descr="Deakin Logo"/>
          <p:cNvPicPr preferRelativeResize="0"/>
          <p:nvPr/>
        </p:nvPicPr>
        <p:blipFill rotWithShape="1">
          <a:blip r:embed="rId2">
            <a:alphaModFix/>
          </a:blip>
          <a:srcRect/>
          <a:stretch/>
        </p:blipFill>
        <p:spPr>
          <a:xfrm>
            <a:off x="6858467" y="4103412"/>
            <a:ext cx="1350813" cy="1348823"/>
          </a:xfrm>
          <a:prstGeom prst="rect">
            <a:avLst/>
          </a:prstGeom>
          <a:noFill/>
          <a:ln>
            <a:noFill/>
          </a:ln>
        </p:spPr>
      </p:pic>
      <p:sp>
        <p:nvSpPr>
          <p:cNvPr id="93" name="Google Shape;93;p22"/>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242456" y="270165"/>
            <a:ext cx="8526856" cy="9599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91187" y="1759351"/>
            <a:ext cx="10193141" cy="39742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54330" algn="l" rtl="0">
              <a:lnSpc>
                <a:spcPct val="100000"/>
              </a:lnSpc>
              <a:spcBef>
                <a:spcPts val="5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3" descr="Deakin Logo"/>
          <p:cNvGrpSpPr/>
          <p:nvPr/>
        </p:nvGrpSpPr>
        <p:grpSpPr>
          <a:xfrm>
            <a:off x="11339575" y="205549"/>
            <a:ext cx="651345" cy="652971"/>
            <a:chOff x="10928350" y="5591175"/>
            <a:chExt cx="1062560" cy="1065213"/>
          </a:xfrm>
        </p:grpSpPr>
        <p:sp>
          <p:nvSpPr>
            <p:cNvPr id="13" name="Google Shape;13;p13"/>
            <p:cNvSpPr txBox="1"/>
            <p:nvPr/>
          </p:nvSpPr>
          <p:spPr>
            <a:xfrm>
              <a:off x="10928911" y="5592757"/>
              <a:ext cx="1061999" cy="1061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
                <a:buFont typeface="Arial"/>
                <a:buNone/>
              </a:pPr>
              <a:r>
                <a:rPr lang="en-AU" sz="200" b="0" i="0" u="none" strike="noStrike" cap="none">
                  <a:solidFill>
                    <a:schemeClr val="lt1"/>
                  </a:solidFill>
                  <a:latin typeface="Calibri"/>
                  <a:ea typeface="Calibri"/>
                  <a:cs typeface="Calibri"/>
                  <a:sym typeface="Calibri"/>
                </a:rPr>
                <a:t>   </a:t>
              </a:r>
              <a:endParaRPr sz="200" b="0" i="0" u="none" strike="noStrike" cap="none">
                <a:solidFill>
                  <a:schemeClr val="lt1"/>
                </a:solidFill>
                <a:latin typeface="Calibri"/>
                <a:ea typeface="Calibri"/>
                <a:cs typeface="Calibri"/>
                <a:sym typeface="Calibri"/>
              </a:endParaRPr>
            </a:p>
          </p:txBody>
        </p:sp>
        <p:sp>
          <p:nvSpPr>
            <p:cNvPr id="14" name="Google Shape;14;p13"/>
            <p:cNvSpPr/>
            <p:nvPr/>
          </p:nvSpPr>
          <p:spPr>
            <a:xfrm>
              <a:off x="10928350" y="5591175"/>
              <a:ext cx="1062037" cy="1065213"/>
            </a:xfrm>
            <a:custGeom>
              <a:avLst/>
              <a:gdLst/>
              <a:ahLst/>
              <a:cxnLst/>
              <a:rect l="l" t="t" r="r" b="b"/>
              <a:pathLst>
                <a:path w="6806" h="6803" extrusionOk="0">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 name="Google Shape;15;p13"/>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AU"/>
              <a:t>‹#›</a:t>
            </a:fld>
            <a:endParaRPr/>
          </a:p>
        </p:txBody>
      </p:sp>
      <p:sp>
        <p:nvSpPr>
          <p:cNvPr id="16" name="Google Shape;16;p13"/>
          <p:cNvSpPr txBox="1">
            <a:spLocks noGrp="1"/>
          </p:cNvSpPr>
          <p:nvPr>
            <p:ph type="dt" idx="10"/>
          </p:nvPr>
        </p:nvSpPr>
        <p:spPr>
          <a:xfrm>
            <a:off x="847552" y="6330733"/>
            <a:ext cx="1656000" cy="2042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3"/>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lvl1pPr marR="0" lvl="0" algn="l"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
          <p:cNvSpPr txBox="1">
            <a:spLocks noGrp="1"/>
          </p:cNvSpPr>
          <p:nvPr>
            <p:ph type="ctrTitle"/>
          </p:nvPr>
        </p:nvSpPr>
        <p:spPr>
          <a:xfrm>
            <a:off x="6362257" y="542542"/>
            <a:ext cx="4752000" cy="183520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2800"/>
              <a:buFont typeface="Calibri"/>
              <a:buNone/>
            </a:pPr>
            <a:r>
              <a:rPr lang="en-AU" sz="2800" cap="small" dirty="0">
                <a:latin typeface="Worldly Light" pitchFamily="2" charset="77"/>
              </a:rPr>
              <a:t>HOW WAS FIRE PREDICTION USED? (and how can it be used in </a:t>
            </a:r>
            <a:r>
              <a:rPr lang="en-AU" sz="2800" cap="small">
                <a:latin typeface="Worldly Light" pitchFamily="2" charset="77"/>
              </a:rPr>
              <a:t>the future?)</a:t>
            </a:r>
            <a:endParaRPr sz="2800" dirty="0">
              <a:latin typeface="Worldly Light" pitchFamily="2" charset="77"/>
            </a:endParaRPr>
          </a:p>
        </p:txBody>
      </p:sp>
      <p:sp>
        <p:nvSpPr>
          <p:cNvPr id="259" name="Google Shape;259;p1"/>
          <p:cNvSpPr txBox="1">
            <a:spLocks noGrp="1"/>
          </p:cNvSpPr>
          <p:nvPr>
            <p:ph type="subTitle" idx="1"/>
          </p:nvPr>
        </p:nvSpPr>
        <p:spPr>
          <a:xfrm>
            <a:off x="6362258" y="2701251"/>
            <a:ext cx="4751999" cy="198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2200"/>
              <a:buNone/>
            </a:pPr>
            <a:r>
              <a:rPr lang="en-AU" dirty="0">
                <a:latin typeface="Worldly Light" pitchFamily="2" charset="77"/>
              </a:rPr>
              <a:t>Timothy Neale, Deakin University</a:t>
            </a:r>
            <a:endParaRPr dirty="0">
              <a:latin typeface="Worldly Light" pitchFamily="2" charset="77"/>
            </a:endParaRPr>
          </a:p>
        </p:txBody>
      </p:sp>
      <p:sp>
        <p:nvSpPr>
          <p:cNvPr id="260" name="Google Shape;260;p1"/>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p>
            <a:pPr marL="0" lvl="0" indent="0" algn="r" rtl="0">
              <a:lnSpc>
                <a:spcPct val="100000"/>
              </a:lnSpc>
              <a:spcBef>
                <a:spcPts val="0"/>
              </a:spcBef>
              <a:spcAft>
                <a:spcPts val="0"/>
              </a:spcAft>
              <a:buSzPts val="1400"/>
              <a:buNone/>
            </a:pPr>
            <a:r>
              <a:rPr lang="en-AU"/>
              <a:t>Deakin University CRICOS Provider Code: 00113B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801765" y="385350"/>
            <a:ext cx="9900000" cy="46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AU" sz="2400" dirty="0">
                <a:latin typeface="Worldly Light" pitchFamily="2" charset="77"/>
              </a:rPr>
              <a:t>Thanks to</a:t>
            </a:r>
            <a:endParaRPr sz="2400" dirty="0">
              <a:latin typeface="Worldly Light" pitchFamily="2" charset="77"/>
            </a:endParaRPr>
          </a:p>
        </p:txBody>
      </p:sp>
      <p:sp>
        <p:nvSpPr>
          <p:cNvPr id="364" name="Google Shape;364;p12"/>
          <p:cNvSpPr txBox="1">
            <a:spLocks noGrp="1"/>
          </p:cNvSpPr>
          <p:nvPr>
            <p:ph type="body" idx="1"/>
          </p:nvPr>
        </p:nvSpPr>
        <p:spPr>
          <a:xfrm>
            <a:off x="818450" y="939125"/>
            <a:ext cx="10437300" cy="55209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300"/>
              <a:buNone/>
            </a:pPr>
            <a:r>
              <a:rPr lang="en-AU" dirty="0">
                <a:latin typeface="Worldly Light" pitchFamily="2" charset="77"/>
              </a:rPr>
              <a:t>Chloe Begg, Gab Miller, Paula Dootson , Erica </a:t>
            </a:r>
            <a:r>
              <a:rPr lang="en-AU" dirty="0" err="1">
                <a:latin typeface="Worldly Light" pitchFamily="2" charset="77"/>
              </a:rPr>
              <a:t>Kuligowski</a:t>
            </a:r>
            <a:r>
              <a:rPr lang="en-AU" dirty="0">
                <a:latin typeface="Worldly Light" pitchFamily="2" charset="77"/>
              </a:rPr>
              <a:t> , Amy Griffin , Graham Dwyer, Angela Gardner</a:t>
            </a:r>
          </a:p>
          <a:p>
            <a:pPr marL="457200" lvl="0" indent="0" algn="l" rtl="0">
              <a:lnSpc>
                <a:spcPct val="90000"/>
              </a:lnSpc>
              <a:spcBef>
                <a:spcPts val="0"/>
              </a:spcBef>
              <a:spcAft>
                <a:spcPts val="0"/>
              </a:spcAft>
              <a:buSzPts val="2300"/>
              <a:buNone/>
            </a:pPr>
            <a:endParaRPr i="1" dirty="0">
              <a:latin typeface="Worldly Light" pitchFamily="2" charset="77"/>
            </a:endParaRPr>
          </a:p>
          <a:p>
            <a:pPr marL="457200" lvl="0" indent="-374650" algn="l" rtl="0">
              <a:lnSpc>
                <a:spcPct val="90000"/>
              </a:lnSpc>
              <a:spcBef>
                <a:spcPts val="0"/>
              </a:spcBef>
              <a:spcAft>
                <a:spcPts val="0"/>
              </a:spcAft>
              <a:buSzPts val="2300"/>
              <a:buChar char="-"/>
            </a:pPr>
            <a:r>
              <a:rPr lang="en-AU" dirty="0">
                <a:latin typeface="Worldly Light" pitchFamily="2" charset="77"/>
              </a:rPr>
              <a:t>AFAC Predictive Services Group and AFAC Warnings Group</a:t>
            </a:r>
            <a:endParaRPr b="1" dirty="0">
              <a:latin typeface="WORLDLY LIGHT" pitchFamily="2" charset="77"/>
            </a:endParaRPr>
          </a:p>
          <a:p>
            <a:pPr marL="457200" lvl="0" indent="0" algn="l" rtl="0">
              <a:lnSpc>
                <a:spcPct val="90000"/>
              </a:lnSpc>
              <a:spcBef>
                <a:spcPts val="0"/>
              </a:spcBef>
              <a:spcAft>
                <a:spcPts val="0"/>
              </a:spcAft>
              <a:buSzPts val="2300"/>
              <a:buNone/>
            </a:pPr>
            <a:endParaRPr dirty="0">
              <a:latin typeface="Worldly Light" pitchFamily="2" charset="77"/>
            </a:endParaRPr>
          </a:p>
          <a:p>
            <a:pPr marL="457200" marR="0" lvl="0" indent="-374650" algn="l" rtl="0">
              <a:lnSpc>
                <a:spcPct val="90000"/>
              </a:lnSpc>
              <a:spcBef>
                <a:spcPts val="1000"/>
              </a:spcBef>
              <a:spcAft>
                <a:spcPts val="0"/>
              </a:spcAft>
              <a:buSzPts val="2300"/>
              <a:buChar char="-"/>
            </a:pPr>
            <a:r>
              <a:rPr lang="en-AU" dirty="0">
                <a:latin typeface="Worldly Light" pitchFamily="2" charset="77"/>
              </a:rPr>
              <a:t>NHRA, BNHCRC, ARC</a:t>
            </a:r>
          </a:p>
          <a:p>
            <a:pPr marL="457200" marR="0" lvl="0" indent="-374650" algn="l" rtl="0">
              <a:lnSpc>
                <a:spcPct val="90000"/>
              </a:lnSpc>
              <a:spcBef>
                <a:spcPts val="1000"/>
              </a:spcBef>
              <a:spcAft>
                <a:spcPts val="0"/>
              </a:spcAft>
              <a:buSzPts val="2300"/>
              <a:buChar char="-"/>
            </a:pPr>
            <a:endParaRPr lang="en-AU" dirty="0">
              <a:latin typeface="Worldly Light" pitchFamily="2" charset="77"/>
            </a:endParaRPr>
          </a:p>
          <a:p>
            <a:pPr marL="457200" marR="0" lvl="0" indent="-374650" algn="l" rtl="0">
              <a:lnSpc>
                <a:spcPct val="90000"/>
              </a:lnSpc>
              <a:spcBef>
                <a:spcPts val="1000"/>
              </a:spcBef>
              <a:spcAft>
                <a:spcPts val="0"/>
              </a:spcAft>
              <a:buSzPts val="2300"/>
              <a:buChar char="-"/>
            </a:pPr>
            <a:r>
              <a:rPr lang="en-AU" dirty="0">
                <a:latin typeface="Worldly Light" pitchFamily="2" charset="77"/>
              </a:rPr>
              <a:t>Find out more about this work at </a:t>
            </a:r>
            <a:r>
              <a:rPr lang="en-AU" dirty="0" err="1">
                <a:latin typeface="Worldly Light" pitchFamily="2" charset="77"/>
              </a:rPr>
              <a:t>naturalhazards.com.au</a:t>
            </a:r>
            <a:r>
              <a:rPr lang="en-AU" dirty="0">
                <a:latin typeface="Worldly Light" pitchFamily="2" charset="77"/>
              </a:rPr>
              <a:t> and </a:t>
            </a:r>
            <a:r>
              <a:rPr lang="en-AU" dirty="0" err="1">
                <a:latin typeface="Worldly Light" pitchFamily="2" charset="77"/>
              </a:rPr>
              <a:t>timneale.me</a:t>
            </a:r>
            <a:endParaRPr dirty="0">
              <a:latin typeface="Worldly Light" pitchFamily="2" charset="77"/>
            </a:endParaRPr>
          </a:p>
        </p:txBody>
      </p:sp>
      <p:sp>
        <p:nvSpPr>
          <p:cNvPr id="365" name="Google Shape;365;p12"/>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AU"/>
              <a:t>10</a:t>
            </a:fld>
            <a:endParaRPr/>
          </a:p>
        </p:txBody>
      </p:sp>
      <p:sp>
        <p:nvSpPr>
          <p:cNvPr id="366" name="Google Shape;366;p12"/>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p>
            <a:pPr marL="0" lvl="0" indent="0" algn="l" rtl="0">
              <a:lnSpc>
                <a:spcPct val="100000"/>
              </a:lnSpc>
              <a:spcBef>
                <a:spcPts val="0"/>
              </a:spcBef>
              <a:spcAft>
                <a:spcPts val="0"/>
              </a:spcAft>
              <a:buSzPts val="1400"/>
              <a:buNone/>
            </a:pPr>
            <a:r>
              <a:rPr lang="en-AU"/>
              <a:t>Deakin University CRICOS Provider Code: 00113B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
          <p:cNvSpPr txBox="1">
            <a:spLocks noGrp="1"/>
          </p:cNvSpPr>
          <p:nvPr>
            <p:ph type="ctrTitle"/>
          </p:nvPr>
        </p:nvSpPr>
        <p:spPr>
          <a:xfrm>
            <a:off x="5008708" y="980331"/>
            <a:ext cx="5292000" cy="2016000"/>
          </a:xfrm>
          <a:prstGeom prst="rect">
            <a:avLst/>
          </a:prstGeom>
          <a:noFill/>
          <a:ln>
            <a:noFill/>
          </a:ln>
        </p:spPr>
        <p:txBody>
          <a:bodyPr spcFirstLastPara="1" wrap="square" lIns="91425" tIns="45700" rIns="91425" bIns="45700" anchor="b" anchorCtr="0">
            <a:normAutofit/>
          </a:bodyPr>
          <a:lstStyle/>
          <a:p>
            <a:pPr marL="432000" lvl="0" indent="-432000" algn="l" rtl="0">
              <a:lnSpc>
                <a:spcPct val="100000"/>
              </a:lnSpc>
              <a:spcBef>
                <a:spcPts val="0"/>
              </a:spcBef>
              <a:spcAft>
                <a:spcPts val="0"/>
              </a:spcAft>
              <a:buClr>
                <a:schemeClr val="accent5"/>
              </a:buClr>
              <a:buSzPts val="3150"/>
              <a:buFont typeface="Noto Sans Symbols"/>
              <a:buChar char="►"/>
            </a:pPr>
            <a:r>
              <a:rPr lang="en-AU" b="1" dirty="0">
                <a:latin typeface="WORLDLY LIGHT" pitchFamily="2" charset="77"/>
              </a:rPr>
              <a:t>This presentation summarises work from 3 projects</a:t>
            </a:r>
            <a:endParaRPr b="1" dirty="0">
              <a:latin typeface="WORLDLY LIGHT" pitchFamily="2" charset="77"/>
            </a:endParaRPr>
          </a:p>
        </p:txBody>
      </p:sp>
      <p:sp>
        <p:nvSpPr>
          <p:cNvPr id="266" name="Google Shape;266;p2"/>
          <p:cNvSpPr txBox="1">
            <a:spLocks noGrp="1"/>
          </p:cNvSpPr>
          <p:nvPr>
            <p:ph type="subTitle" idx="1"/>
          </p:nvPr>
        </p:nvSpPr>
        <p:spPr>
          <a:xfrm>
            <a:off x="5427256" y="3240515"/>
            <a:ext cx="4873452" cy="2637154"/>
          </a:xfrm>
          <a:prstGeom prst="rect">
            <a:avLst/>
          </a:prstGeom>
          <a:noFill/>
          <a:ln>
            <a:noFill/>
          </a:ln>
        </p:spPr>
        <p:txBody>
          <a:bodyPr spcFirstLastPara="1" wrap="square" lIns="91425" tIns="45700" rIns="91425" bIns="45700" anchor="t" anchorCtr="0">
            <a:noAutofit/>
          </a:bodyPr>
          <a:lstStyle/>
          <a:p>
            <a:pPr indent="-457200">
              <a:spcBef>
                <a:spcPts val="0"/>
              </a:spcBef>
              <a:buSzPts val="2000"/>
              <a:buFont typeface="Calibri"/>
              <a:buAutoNum type="arabicPeriod"/>
            </a:pPr>
            <a:r>
              <a:rPr lang="en-AU" b="0" i="0" dirty="0">
                <a:solidFill>
                  <a:srgbClr val="081B33"/>
                </a:solidFill>
                <a:effectLst/>
                <a:latin typeface="Worldly Light" pitchFamily="2" charset="77"/>
              </a:rPr>
              <a:t>‘Established and emerging uses of Predictive Services’ NHRA 2021</a:t>
            </a:r>
          </a:p>
          <a:p>
            <a:pPr indent="-457200">
              <a:spcBef>
                <a:spcPts val="0"/>
              </a:spcBef>
              <a:buSzPts val="2000"/>
              <a:buFont typeface="Calibri"/>
              <a:buAutoNum type="arabicPeriod"/>
            </a:pPr>
            <a:r>
              <a:rPr lang="en-AU" dirty="0">
                <a:solidFill>
                  <a:srgbClr val="081B33"/>
                </a:solidFill>
                <a:latin typeface="Worldly Light" pitchFamily="2" charset="77"/>
              </a:rPr>
              <a:t>‘Predictions in public’ NHRA 2022-ongoing</a:t>
            </a:r>
            <a:endParaRPr lang="en-AU" b="0" i="0" dirty="0">
              <a:solidFill>
                <a:srgbClr val="081B33"/>
              </a:solidFill>
              <a:effectLst/>
              <a:latin typeface="Worldly Light" pitchFamily="2" charset="77"/>
            </a:endParaRPr>
          </a:p>
          <a:p>
            <a:pPr indent="-457200">
              <a:spcBef>
                <a:spcPts val="0"/>
              </a:spcBef>
              <a:buSzPts val="2000"/>
              <a:buFont typeface="Calibri"/>
              <a:buAutoNum type="arabicPeriod"/>
            </a:pPr>
            <a:r>
              <a:rPr lang="en-AU" dirty="0">
                <a:latin typeface="Worldly Light" pitchFamily="2" charset="77"/>
              </a:rPr>
              <a:t>‘Pyrosecurity: </a:t>
            </a:r>
            <a:r>
              <a:rPr lang="en-AU" b="0" i="0" dirty="0">
                <a:solidFill>
                  <a:srgbClr val="081B33"/>
                </a:solidFill>
                <a:effectLst/>
                <a:latin typeface="Worldly Light" pitchFamily="2" charset="77"/>
              </a:rPr>
              <a:t>understanding and managing bushfires in a changing climate’ ARC DECRA (20</a:t>
            </a:r>
            <a:r>
              <a:rPr lang="en-AU" dirty="0">
                <a:solidFill>
                  <a:srgbClr val="081B33"/>
                </a:solidFill>
                <a:latin typeface="Worldly Light" pitchFamily="2" charset="77"/>
              </a:rPr>
              <a:t>19-2022)</a:t>
            </a:r>
          </a:p>
        </p:txBody>
      </p:sp>
      <p:sp>
        <p:nvSpPr>
          <p:cNvPr id="267" name="Google Shape;267;p2"/>
          <p:cNvSpPr txBox="1">
            <a:spLocks noGrp="1"/>
          </p:cNvSpPr>
          <p:nvPr>
            <p:ph type="ftr" idx="11"/>
          </p:nvPr>
        </p:nvSpPr>
        <p:spPr>
          <a:xfrm>
            <a:off x="5287770" y="6581838"/>
            <a:ext cx="6624000" cy="144000"/>
          </a:xfrm>
          <a:prstGeom prst="rect">
            <a:avLst/>
          </a:prstGeom>
          <a:noFill/>
          <a:ln>
            <a:noFill/>
          </a:ln>
        </p:spPr>
        <p:txBody>
          <a:bodyPr spcFirstLastPara="1" wrap="square" lIns="90000" tIns="36000" rIns="0" bIns="36000" anchor="t" anchorCtr="0">
            <a:noAutofit/>
          </a:bodyPr>
          <a:lstStyle/>
          <a:p>
            <a:pPr marL="0" lvl="0" indent="0" algn="r" rtl="0">
              <a:lnSpc>
                <a:spcPct val="100000"/>
              </a:lnSpc>
              <a:spcBef>
                <a:spcPts val="0"/>
              </a:spcBef>
              <a:spcAft>
                <a:spcPts val="0"/>
              </a:spcAft>
              <a:buSzPts val="1400"/>
              <a:buNone/>
            </a:pPr>
            <a:r>
              <a:rPr lang="en-AU"/>
              <a:t>Deakin University CRICOS Provider Code: 00113B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6A19-A591-5CA8-4857-D48D8AC4B217}"/>
              </a:ext>
            </a:extLst>
          </p:cNvPr>
          <p:cNvSpPr>
            <a:spLocks noGrp="1"/>
          </p:cNvSpPr>
          <p:nvPr>
            <p:ph type="title"/>
          </p:nvPr>
        </p:nvSpPr>
        <p:spPr>
          <a:xfrm>
            <a:off x="801765" y="349790"/>
            <a:ext cx="5508000" cy="936000"/>
          </a:xfrm>
        </p:spPr>
        <p:txBody>
          <a:bodyPr wrap="square" anchor="t">
            <a:normAutofit/>
          </a:bodyPr>
          <a:lstStyle/>
          <a:p>
            <a:r>
              <a:rPr lang="en-US" dirty="0">
                <a:latin typeface="Worldly Light" pitchFamily="2" charset="77"/>
              </a:rPr>
              <a:t>What is predictive services? Who are FBANs?</a:t>
            </a:r>
          </a:p>
        </p:txBody>
      </p:sp>
      <p:sp>
        <p:nvSpPr>
          <p:cNvPr id="3" name="Text Placeholder 2">
            <a:extLst>
              <a:ext uri="{FF2B5EF4-FFF2-40B4-BE49-F238E27FC236}">
                <a16:creationId xmlns:a16="http://schemas.microsoft.com/office/drawing/2014/main" id="{A0174F9B-945B-4FC2-E470-2FC34820EEF2}"/>
              </a:ext>
            </a:extLst>
          </p:cNvPr>
          <p:cNvSpPr>
            <a:spLocks noGrp="1"/>
          </p:cNvSpPr>
          <p:nvPr>
            <p:ph type="body" idx="1"/>
          </p:nvPr>
        </p:nvSpPr>
        <p:spPr>
          <a:xfrm>
            <a:off x="801765" y="1521639"/>
            <a:ext cx="4824120" cy="4520231"/>
          </a:xfrm>
        </p:spPr>
        <p:txBody>
          <a:bodyPr wrap="square" anchor="t">
            <a:normAutofit fontScale="92500"/>
          </a:bodyPr>
          <a:lstStyle/>
          <a:p>
            <a:pPr marL="0" lvl="0" indent="0" rtl="0">
              <a:spcBef>
                <a:spcPts val="0"/>
              </a:spcBef>
              <a:spcAft>
                <a:spcPts val="0"/>
              </a:spcAft>
              <a:buNone/>
            </a:pPr>
            <a:r>
              <a:rPr lang="en-GB" dirty="0" err="1">
                <a:latin typeface="Worldly Light" pitchFamily="2" charset="77"/>
              </a:rPr>
              <a:t>Foresighting</a:t>
            </a:r>
            <a:r>
              <a:rPr lang="en-GB" dirty="0">
                <a:latin typeface="Worldly Light" pitchFamily="2" charset="77"/>
              </a:rPr>
              <a:t> practitioners and capabilities within emergency management agencies…</a:t>
            </a:r>
          </a:p>
          <a:p>
            <a:pPr marL="0" lvl="0" indent="0" rtl="0">
              <a:spcBef>
                <a:spcPts val="1200"/>
              </a:spcBef>
              <a:spcAft>
                <a:spcPts val="1200"/>
              </a:spcAft>
              <a:buNone/>
            </a:pPr>
            <a:r>
              <a:rPr lang="en-GB" dirty="0">
                <a:latin typeface="Worldly Light" pitchFamily="2" charset="77"/>
              </a:rPr>
              <a:t>OR: “Predictive services create intelligence products from data and information </a:t>
            </a:r>
            <a:r>
              <a:rPr lang="en-GB" b="1" u="sng" dirty="0">
                <a:latin typeface="WORLDLY LIGHT" pitchFamily="2" charset="77"/>
              </a:rPr>
              <a:t>to support decision making</a:t>
            </a:r>
            <a:r>
              <a:rPr lang="en-GB" dirty="0">
                <a:latin typeface="Worldly Light" pitchFamily="2" charset="77"/>
              </a:rPr>
              <a:t>. Predictive services can be used over a broad range of hazards to predict how a particular hazard might </a:t>
            </a:r>
            <a:r>
              <a:rPr lang="en-GB" b="1" u="sng" dirty="0">
                <a:latin typeface="WORLDLY LIGHT" pitchFamily="2" charset="77"/>
              </a:rPr>
              <a:t>behave</a:t>
            </a:r>
            <a:r>
              <a:rPr lang="en-GB" dirty="0">
                <a:latin typeface="Worldly Light" pitchFamily="2" charset="77"/>
              </a:rPr>
              <a:t> and what </a:t>
            </a:r>
            <a:r>
              <a:rPr lang="en-GB" b="1" u="sng" dirty="0">
                <a:latin typeface="WORLDLY LIGHT" pitchFamily="2" charset="77"/>
              </a:rPr>
              <a:t>impact</a:t>
            </a:r>
            <a:r>
              <a:rPr lang="en-GB" dirty="0">
                <a:latin typeface="Worldly Light" pitchFamily="2" charset="77"/>
              </a:rPr>
              <a:t> it may have… These predictions can be used to assess the potential impact of the incident from an analysis of the assets at risk and their vulnerability.” (AFAC Predictive Services Group, 2016)</a:t>
            </a:r>
          </a:p>
        </p:txBody>
      </p:sp>
      <p:pic>
        <p:nvPicPr>
          <p:cNvPr id="6" name="Google Shape;161;p16">
            <a:extLst>
              <a:ext uri="{FF2B5EF4-FFF2-40B4-BE49-F238E27FC236}">
                <a16:creationId xmlns:a16="http://schemas.microsoft.com/office/drawing/2014/main" id="{1287EF09-15F8-6B41-A986-7E224BD4DAC9}"/>
              </a:ext>
            </a:extLst>
          </p:cNvPr>
          <p:cNvPicPr preferRelativeResize="0"/>
          <p:nvPr/>
        </p:nvPicPr>
        <p:blipFill rotWithShape="1">
          <a:blip r:embed="rId3" cstate="print">
            <a:extLst>
              <a:ext uri="{28A0092B-C50C-407E-A947-70E740481C1C}">
                <a14:useLocalDpi xmlns:a14="http://schemas.microsoft.com/office/drawing/2010/main"/>
              </a:ext>
            </a:extLst>
          </a:blip>
          <a:srcRect l="15196" r="43124" b="3"/>
          <a:stretch/>
        </p:blipFill>
        <p:spPr>
          <a:xfrm>
            <a:off x="10134600" y="3152775"/>
            <a:ext cx="2196502" cy="3952322"/>
          </a:xfrm>
          <a:prstGeom prst="rect">
            <a:avLst/>
          </a:prstGeom>
          <a:noFill/>
          <a:ln>
            <a:noFill/>
          </a:ln>
        </p:spPr>
      </p:pic>
      <p:sp>
        <p:nvSpPr>
          <p:cNvPr id="5" name="Slide Number Placeholder 4">
            <a:extLst>
              <a:ext uri="{FF2B5EF4-FFF2-40B4-BE49-F238E27FC236}">
                <a16:creationId xmlns:a16="http://schemas.microsoft.com/office/drawing/2014/main" id="{ACED1C4E-AEF9-CC84-6134-B842E13858EE}"/>
              </a:ext>
            </a:extLst>
          </p:cNvPr>
          <p:cNvSpPr>
            <a:spLocks noGrp="1"/>
          </p:cNvSpPr>
          <p:nvPr>
            <p:ph type="sldNum" idx="12"/>
          </p:nvPr>
        </p:nvSpPr>
        <p:spPr>
          <a:xfrm>
            <a:off x="242456" y="6287423"/>
            <a:ext cx="576000" cy="247558"/>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AU" sz="500" smtClean="0"/>
              <a:pPr marL="0" lvl="0" indent="0" rtl="0">
                <a:lnSpc>
                  <a:spcPct val="90000"/>
                </a:lnSpc>
                <a:spcBef>
                  <a:spcPts val="0"/>
                </a:spcBef>
                <a:spcAft>
                  <a:spcPts val="600"/>
                </a:spcAft>
                <a:buNone/>
              </a:pPr>
              <a:t>3</a:t>
            </a:fld>
            <a:endParaRPr lang="en-AU" sz="500"/>
          </a:p>
        </p:txBody>
      </p:sp>
      <p:pic>
        <p:nvPicPr>
          <p:cNvPr id="7" name="Google Shape;162;p16">
            <a:extLst>
              <a:ext uri="{FF2B5EF4-FFF2-40B4-BE49-F238E27FC236}">
                <a16:creationId xmlns:a16="http://schemas.microsoft.com/office/drawing/2014/main" id="{E8707F2E-7458-F65B-099A-166A7EA557F9}"/>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5976" r="14107"/>
          <a:stretch/>
        </p:blipFill>
        <p:spPr>
          <a:xfrm>
            <a:off x="10134600" y="1540174"/>
            <a:ext cx="2196503" cy="1612601"/>
          </a:xfrm>
          <a:prstGeom prst="rect">
            <a:avLst/>
          </a:prstGeom>
          <a:noFill/>
          <a:ln>
            <a:noFill/>
          </a:ln>
        </p:spPr>
      </p:pic>
      <p:pic>
        <p:nvPicPr>
          <p:cNvPr id="8" name="Google Shape;163;p16">
            <a:extLst>
              <a:ext uri="{FF2B5EF4-FFF2-40B4-BE49-F238E27FC236}">
                <a16:creationId xmlns:a16="http://schemas.microsoft.com/office/drawing/2014/main" id="{51770CB6-4805-4F4B-5DE7-BD42C6A62E2A}"/>
              </a:ext>
            </a:extLst>
          </p:cNvPr>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rot="5400000">
            <a:off x="10327654" y="-415476"/>
            <a:ext cx="1762596" cy="2148704"/>
          </a:xfrm>
          <a:prstGeom prst="rect">
            <a:avLst/>
          </a:prstGeom>
          <a:noFill/>
          <a:ln>
            <a:noFill/>
          </a:ln>
        </p:spPr>
      </p:pic>
      <p:sp>
        <p:nvSpPr>
          <p:cNvPr id="4" name="Text Placeholder 2">
            <a:extLst>
              <a:ext uri="{FF2B5EF4-FFF2-40B4-BE49-F238E27FC236}">
                <a16:creationId xmlns:a16="http://schemas.microsoft.com/office/drawing/2014/main" id="{F7A0783D-9565-E47D-35D6-66112AB22FF8}"/>
              </a:ext>
            </a:extLst>
          </p:cNvPr>
          <p:cNvSpPr txBox="1">
            <a:spLocks/>
          </p:cNvSpPr>
          <p:nvPr/>
        </p:nvSpPr>
        <p:spPr>
          <a:xfrm>
            <a:off x="5838309" y="271769"/>
            <a:ext cx="4083867" cy="647440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300"/>
              <a:buFont typeface="Arial"/>
              <a:buNone/>
              <a:defRPr sz="23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54330" algn="l" rtl="0">
              <a:lnSpc>
                <a:spcPct val="100000"/>
              </a:lnSpc>
              <a:spcBef>
                <a:spcPts val="600"/>
              </a:spcBef>
              <a:spcAft>
                <a:spcPts val="0"/>
              </a:spcAft>
              <a:buClr>
                <a:schemeClr val="dk1"/>
              </a:buClr>
              <a:buSzPts val="198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pPr marL="0" indent="0">
              <a:spcBef>
                <a:spcPts val="1200"/>
              </a:spcBef>
            </a:pPr>
            <a:r>
              <a:rPr lang="en-GB" sz="2400" b="1" dirty="0">
                <a:latin typeface="Worldly Light" pitchFamily="2" charset="77"/>
              </a:rPr>
              <a:t>History:</a:t>
            </a:r>
          </a:p>
          <a:p>
            <a:pPr marL="0" indent="0">
              <a:spcBef>
                <a:spcPts val="1200"/>
              </a:spcBef>
            </a:pPr>
            <a:r>
              <a:rPr lang="en-GB" sz="2400" dirty="0">
                <a:latin typeface="Worldly Light" pitchFamily="2" charset="77"/>
              </a:rPr>
              <a:t>1990s-2000s: real-time desktop models developed, alongside remote sensing</a:t>
            </a:r>
          </a:p>
          <a:p>
            <a:pPr marL="0" indent="0">
              <a:spcBef>
                <a:spcPts val="1200"/>
              </a:spcBef>
            </a:pPr>
            <a:r>
              <a:rPr lang="en-GB" sz="2400" dirty="0">
                <a:latin typeface="Worldly Light" pitchFamily="2" charset="77"/>
              </a:rPr>
              <a:t>2010s: role implementation within incident control systems</a:t>
            </a:r>
          </a:p>
          <a:p>
            <a:pPr marL="0" indent="0">
              <a:spcBef>
                <a:spcPts val="1200"/>
              </a:spcBef>
            </a:pPr>
            <a:r>
              <a:rPr lang="en-GB" sz="2400" dirty="0">
                <a:latin typeface="Worldly Light" pitchFamily="2" charset="77"/>
              </a:rPr>
              <a:t>2019-2020: all states (+ACT) have fire behaviour analysts in many control centres</a:t>
            </a:r>
          </a:p>
        </p:txBody>
      </p:sp>
      <p:sp>
        <p:nvSpPr>
          <p:cNvPr id="10" name="TextBox 9">
            <a:extLst>
              <a:ext uri="{FF2B5EF4-FFF2-40B4-BE49-F238E27FC236}">
                <a16:creationId xmlns:a16="http://schemas.microsoft.com/office/drawing/2014/main" id="{C78C28F8-77B3-DED3-30F2-E9149505EB9E}"/>
              </a:ext>
            </a:extLst>
          </p:cNvPr>
          <p:cNvSpPr txBox="1"/>
          <p:nvPr/>
        </p:nvSpPr>
        <p:spPr>
          <a:xfrm>
            <a:off x="829402" y="6041870"/>
            <a:ext cx="9092774" cy="523220"/>
          </a:xfrm>
          <a:prstGeom prst="rect">
            <a:avLst/>
          </a:prstGeom>
          <a:noFill/>
        </p:spPr>
        <p:txBody>
          <a:bodyPr wrap="square">
            <a:spAutoFit/>
          </a:bodyPr>
          <a:lstStyle/>
          <a:p>
            <a:r>
              <a:rPr lang="en-AU" b="0" i="0" dirty="0">
                <a:solidFill>
                  <a:srgbClr val="333333"/>
                </a:solidFill>
                <a:effectLst/>
                <a:latin typeface="Worldly Light" pitchFamily="2" charset="77"/>
              </a:rPr>
              <a:t>SEE: Timothy Neale &amp; Daniel May (2018) Bushfire simulators and analysis in Australia: insights into an emerging sociotechnical practice, </a:t>
            </a:r>
            <a:r>
              <a:rPr lang="en-AU" b="0" i="1" dirty="0">
                <a:solidFill>
                  <a:srgbClr val="333333"/>
                </a:solidFill>
                <a:effectLst/>
                <a:latin typeface="Worldly Light" pitchFamily="2" charset="77"/>
              </a:rPr>
              <a:t>Environmental Hazards</a:t>
            </a:r>
            <a:r>
              <a:rPr lang="en-AU" b="0" i="0" dirty="0">
                <a:solidFill>
                  <a:srgbClr val="333333"/>
                </a:solidFill>
                <a:effectLst/>
                <a:latin typeface="Worldly Light" pitchFamily="2" charset="77"/>
              </a:rPr>
              <a:t>, 17:3, 200-218.</a:t>
            </a:r>
            <a:endParaRPr lang="en-US" dirty="0">
              <a:latin typeface="Worldly Light" pitchFamily="2" charset="77"/>
            </a:endParaRPr>
          </a:p>
        </p:txBody>
      </p:sp>
      <p:sp>
        <p:nvSpPr>
          <p:cNvPr id="9" name="Right Arrow 8">
            <a:extLst>
              <a:ext uri="{FF2B5EF4-FFF2-40B4-BE49-F238E27FC236}">
                <a16:creationId xmlns:a16="http://schemas.microsoft.com/office/drawing/2014/main" id="{640EEBCD-5B5A-AB17-C049-EA352B0DDB42}"/>
              </a:ext>
            </a:extLst>
          </p:cNvPr>
          <p:cNvSpPr/>
          <p:nvPr/>
        </p:nvSpPr>
        <p:spPr>
          <a:xfrm rot="1480253">
            <a:off x="9403934" y="1251474"/>
            <a:ext cx="1817968" cy="1104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t>
            </a:r>
          </a:p>
        </p:txBody>
      </p:sp>
    </p:spTree>
    <p:extLst>
      <p:ext uri="{BB962C8B-B14F-4D97-AF65-F5344CB8AC3E}">
        <p14:creationId xmlns:p14="http://schemas.microsoft.com/office/powerpoint/2010/main" val="8856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832E-5DD8-91E8-3BD3-2E815EF9CDE0}"/>
              </a:ext>
            </a:extLst>
          </p:cNvPr>
          <p:cNvSpPr>
            <a:spLocks noGrp="1"/>
          </p:cNvSpPr>
          <p:nvPr>
            <p:ph type="title"/>
          </p:nvPr>
        </p:nvSpPr>
        <p:spPr/>
        <p:txBody>
          <a:bodyPr/>
          <a:lstStyle/>
          <a:p>
            <a:r>
              <a:rPr lang="en-US" sz="2650" dirty="0">
                <a:latin typeface="Worldly Light" pitchFamily="2" charset="77"/>
              </a:rPr>
              <a:t>What happened in the 2019-2020 bushfire season?</a:t>
            </a:r>
          </a:p>
        </p:txBody>
      </p:sp>
      <p:sp>
        <p:nvSpPr>
          <p:cNvPr id="3" name="Text Placeholder 2">
            <a:extLst>
              <a:ext uri="{FF2B5EF4-FFF2-40B4-BE49-F238E27FC236}">
                <a16:creationId xmlns:a16="http://schemas.microsoft.com/office/drawing/2014/main" id="{A7AB6156-12C7-9B97-799C-283DF02FCEB1}"/>
              </a:ext>
            </a:extLst>
          </p:cNvPr>
          <p:cNvSpPr>
            <a:spLocks noGrp="1"/>
          </p:cNvSpPr>
          <p:nvPr>
            <p:ph type="body" idx="1"/>
          </p:nvPr>
        </p:nvSpPr>
        <p:spPr>
          <a:xfrm>
            <a:off x="801765" y="1521640"/>
            <a:ext cx="7102371" cy="1900133"/>
          </a:xfrm>
        </p:spPr>
        <p:txBody>
          <a:bodyPr/>
          <a:lstStyle/>
          <a:p>
            <a:r>
              <a:rPr lang="en-US" sz="2000" dirty="0">
                <a:latin typeface="Worldly Light" pitchFamily="2" charset="77"/>
              </a:rPr>
              <a:t>Predictive services used widely in EM decision-making</a:t>
            </a:r>
          </a:p>
          <a:p>
            <a:pPr marL="571500" indent="-342900">
              <a:buFontTx/>
              <a:buChar char="-"/>
            </a:pPr>
            <a:r>
              <a:rPr lang="en-US" sz="2000" dirty="0">
                <a:latin typeface="Worldly Light" pitchFamily="2" charset="77"/>
              </a:rPr>
              <a:t>e.g., often 4-5 on roster in state control centers (sometimes many more)</a:t>
            </a:r>
          </a:p>
          <a:p>
            <a:pPr marL="228600" indent="0"/>
            <a:r>
              <a:rPr lang="en-US" sz="2000" dirty="0">
                <a:latin typeface="Worldly Light" pitchFamily="2" charset="77"/>
              </a:rPr>
              <a:t>Predictive services used to generate new maps of potential fire spread for the public ahead of extreme conditions</a:t>
            </a:r>
          </a:p>
        </p:txBody>
      </p:sp>
      <p:sp>
        <p:nvSpPr>
          <p:cNvPr id="4" name="Slide Number Placeholder 3">
            <a:extLst>
              <a:ext uri="{FF2B5EF4-FFF2-40B4-BE49-F238E27FC236}">
                <a16:creationId xmlns:a16="http://schemas.microsoft.com/office/drawing/2014/main" id="{CDBC2441-3E47-31CE-4BD3-FB524E97C8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AU" smtClean="0"/>
              <a:t>4</a:t>
            </a:fld>
            <a:endParaRPr lang="en-AU"/>
          </a:p>
        </p:txBody>
      </p:sp>
      <p:pic>
        <p:nvPicPr>
          <p:cNvPr id="5" name="Google Shape;177;p18">
            <a:extLst>
              <a:ext uri="{FF2B5EF4-FFF2-40B4-BE49-F238E27FC236}">
                <a16:creationId xmlns:a16="http://schemas.microsoft.com/office/drawing/2014/main" id="{8D563197-CB4E-62EB-66EE-6DDFAF148F46}"/>
              </a:ext>
            </a:extLst>
          </p:cNvPr>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285737" y="3431156"/>
            <a:ext cx="1810888" cy="3474770"/>
          </a:xfrm>
          <a:prstGeom prst="rect">
            <a:avLst/>
          </a:prstGeom>
          <a:noFill/>
          <a:ln>
            <a:noFill/>
          </a:ln>
        </p:spPr>
      </p:pic>
      <p:pic>
        <p:nvPicPr>
          <p:cNvPr id="6" name="Google Shape;178;p18">
            <a:extLst>
              <a:ext uri="{FF2B5EF4-FFF2-40B4-BE49-F238E27FC236}">
                <a16:creationId xmlns:a16="http://schemas.microsoft.com/office/drawing/2014/main" id="{8726FE02-6010-F6C1-5269-D0A832D6961E}"/>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474850" y="3431156"/>
            <a:ext cx="1810887" cy="3472614"/>
          </a:xfrm>
          <a:prstGeom prst="rect">
            <a:avLst/>
          </a:prstGeom>
          <a:noFill/>
          <a:ln>
            <a:noFill/>
          </a:ln>
        </p:spPr>
      </p:pic>
      <p:pic>
        <p:nvPicPr>
          <p:cNvPr id="9" name="Picture 8" descr="Map&#10;&#10;Description automatically generated">
            <a:extLst>
              <a:ext uri="{FF2B5EF4-FFF2-40B4-BE49-F238E27FC236}">
                <a16:creationId xmlns:a16="http://schemas.microsoft.com/office/drawing/2014/main" id="{03B87ABF-6DCB-B539-4A01-2274290F4B04}"/>
              </a:ext>
            </a:extLst>
          </p:cNvPr>
          <p:cNvPicPr>
            <a:picLocks noChangeAspect="1"/>
          </p:cNvPicPr>
          <p:nvPr/>
        </p:nvPicPr>
        <p:blipFill>
          <a:blip r:embed="rId4"/>
          <a:stretch>
            <a:fillRect/>
          </a:stretch>
        </p:blipFill>
        <p:spPr>
          <a:xfrm>
            <a:off x="324710" y="3429000"/>
            <a:ext cx="5150140" cy="3467543"/>
          </a:xfrm>
          <a:prstGeom prst="rect">
            <a:avLst/>
          </a:prstGeom>
        </p:spPr>
      </p:pic>
      <p:pic>
        <p:nvPicPr>
          <p:cNvPr id="10" name="Google Shape;180;p18">
            <a:extLst>
              <a:ext uri="{FF2B5EF4-FFF2-40B4-BE49-F238E27FC236}">
                <a16:creationId xmlns:a16="http://schemas.microsoft.com/office/drawing/2014/main" id="{066FE08A-534C-A2DD-68C0-5316F221C8D1}"/>
              </a:ext>
            </a:extLst>
          </p:cNvPr>
          <p:cNvPicPr preferRelativeResize="0"/>
          <p:nvPr/>
        </p:nvPicPr>
        <p:blipFill>
          <a:blip r:embed="rId5">
            <a:alphaModFix/>
          </a:blip>
          <a:stretch>
            <a:fillRect/>
          </a:stretch>
        </p:blipFill>
        <p:spPr>
          <a:xfrm>
            <a:off x="9096624" y="3429005"/>
            <a:ext cx="3095376" cy="3474765"/>
          </a:xfrm>
          <a:prstGeom prst="rect">
            <a:avLst/>
          </a:prstGeom>
          <a:noFill/>
          <a:ln>
            <a:noFill/>
          </a:ln>
        </p:spPr>
      </p:pic>
      <p:pic>
        <p:nvPicPr>
          <p:cNvPr id="1026" name="Picture 2" descr="Fires on Kangaroo Island reach Emergency level, rampage along south coast,  threaten entire western end of Island | The Islander | Kingscote, SA">
            <a:extLst>
              <a:ext uri="{FF2B5EF4-FFF2-40B4-BE49-F238E27FC236}">
                <a16:creationId xmlns:a16="http://schemas.microsoft.com/office/drawing/2014/main" id="{FDE67DF5-B808-E8BF-A6F4-143C95F0A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4136" y="1168969"/>
            <a:ext cx="4287864" cy="225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1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5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874E2E-6AFB-97BB-CB2A-6330C8CFF92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AU" smtClean="0"/>
              <a:t>5</a:t>
            </a:fld>
            <a:endParaRPr lang="en-AU"/>
          </a:p>
        </p:txBody>
      </p:sp>
      <p:grpSp>
        <p:nvGrpSpPr>
          <p:cNvPr id="5" name="Google Shape;187;p19">
            <a:extLst>
              <a:ext uri="{FF2B5EF4-FFF2-40B4-BE49-F238E27FC236}">
                <a16:creationId xmlns:a16="http://schemas.microsoft.com/office/drawing/2014/main" id="{ABAEBC42-8052-E75A-28D8-CF6AE0DE5940}"/>
              </a:ext>
            </a:extLst>
          </p:cNvPr>
          <p:cNvGrpSpPr/>
          <p:nvPr/>
        </p:nvGrpSpPr>
        <p:grpSpPr>
          <a:xfrm>
            <a:off x="5554717" y="1945189"/>
            <a:ext cx="6637283" cy="4912811"/>
            <a:chOff x="4192863" y="1002150"/>
            <a:chExt cx="3679200" cy="3139200"/>
          </a:xfrm>
        </p:grpSpPr>
        <p:sp>
          <p:nvSpPr>
            <p:cNvPr id="6" name="Google Shape;188;p19">
              <a:extLst>
                <a:ext uri="{FF2B5EF4-FFF2-40B4-BE49-F238E27FC236}">
                  <a16:creationId xmlns:a16="http://schemas.microsoft.com/office/drawing/2014/main" id="{AC3AE0CD-DC77-C8B9-4BAA-10F356AA20E7}"/>
                </a:ext>
              </a:extLst>
            </p:cNvPr>
            <p:cNvSpPr/>
            <p:nvPr/>
          </p:nvSpPr>
          <p:spPr>
            <a:xfrm>
              <a:off x="4192863" y="1002150"/>
              <a:ext cx="3679200" cy="3139200"/>
            </a:xfrm>
            <a:prstGeom prst="round2DiagRect">
              <a:avLst>
                <a:gd name="adj1" fmla="val 0"/>
                <a:gd name="adj2" fmla="val 17764"/>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Worldly Light" pitchFamily="2" charset="77"/>
              </a:endParaRPr>
            </a:p>
            <a:p>
              <a:pPr marL="0" lvl="0" indent="0" algn="l" rtl="0">
                <a:spcBef>
                  <a:spcPts val="0"/>
                </a:spcBef>
                <a:spcAft>
                  <a:spcPts val="0"/>
                </a:spcAft>
                <a:buNone/>
              </a:pPr>
              <a:endParaRPr sz="2400">
                <a:latin typeface="Worldly Light" pitchFamily="2" charset="77"/>
              </a:endParaRPr>
            </a:p>
            <a:p>
              <a:pPr marL="0" lvl="0" indent="0" algn="l" rtl="0">
                <a:spcBef>
                  <a:spcPts val="0"/>
                </a:spcBef>
                <a:spcAft>
                  <a:spcPts val="0"/>
                </a:spcAft>
                <a:buNone/>
              </a:pPr>
              <a:endParaRPr sz="2400">
                <a:latin typeface="Worldly Light" pitchFamily="2" charset="77"/>
              </a:endParaRPr>
            </a:p>
            <a:p>
              <a:pPr marL="0" lvl="0" indent="0" algn="l" rtl="0">
                <a:spcBef>
                  <a:spcPts val="0"/>
                </a:spcBef>
                <a:spcAft>
                  <a:spcPts val="0"/>
                </a:spcAft>
                <a:buNone/>
              </a:pPr>
              <a:endParaRPr sz="2400">
                <a:latin typeface="Worldly Light" pitchFamily="2" charset="77"/>
              </a:endParaRPr>
            </a:p>
          </p:txBody>
        </p:sp>
        <p:sp>
          <p:nvSpPr>
            <p:cNvPr id="7" name="Google Shape;189;p19">
              <a:extLst>
                <a:ext uri="{FF2B5EF4-FFF2-40B4-BE49-F238E27FC236}">
                  <a16:creationId xmlns:a16="http://schemas.microsoft.com/office/drawing/2014/main" id="{96AE0EA5-732E-5453-EA71-EF32C1B949D3}"/>
                </a:ext>
              </a:extLst>
            </p:cNvPr>
            <p:cNvSpPr txBox="1"/>
            <p:nvPr/>
          </p:nvSpPr>
          <p:spPr>
            <a:xfrm>
              <a:off x="5495575" y="1667700"/>
              <a:ext cx="20214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FFFFFF"/>
                  </a:solidFill>
                  <a:latin typeface="WORLDLY LIGHT" pitchFamily="2" charset="77"/>
                  <a:ea typeface="Roboto"/>
                  <a:cs typeface="Roboto"/>
                  <a:sym typeface="Roboto"/>
                </a:rPr>
                <a:t>Then:</a:t>
              </a:r>
              <a:endParaRPr sz="2400">
                <a:solidFill>
                  <a:srgbClr val="FFFFFF"/>
                </a:solidFill>
                <a:latin typeface="Worldly Light" pitchFamily="2" charset="77"/>
                <a:ea typeface="Roboto"/>
                <a:cs typeface="Roboto"/>
                <a:sym typeface="Roboto"/>
              </a:endParaRPr>
            </a:p>
          </p:txBody>
        </p:sp>
        <p:sp>
          <p:nvSpPr>
            <p:cNvPr id="8" name="Google Shape;190;p19">
              <a:extLst>
                <a:ext uri="{FF2B5EF4-FFF2-40B4-BE49-F238E27FC236}">
                  <a16:creationId xmlns:a16="http://schemas.microsoft.com/office/drawing/2014/main" id="{C0306136-09BE-3D8A-4682-45C228ACE659}"/>
                </a:ext>
              </a:extLst>
            </p:cNvPr>
            <p:cNvSpPr txBox="1"/>
            <p:nvPr/>
          </p:nvSpPr>
          <p:spPr>
            <a:xfrm>
              <a:off x="5495575" y="2349775"/>
              <a:ext cx="2021400" cy="112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sz="2800" b="1" dirty="0">
                  <a:solidFill>
                    <a:schemeClr val="lt1"/>
                  </a:solidFill>
                  <a:latin typeface="WORLDLY LIGHT" pitchFamily="2" charset="77"/>
                  <a:ea typeface="Lato"/>
                  <a:cs typeface="Lato"/>
                  <a:sym typeface="Lato"/>
                </a:rPr>
                <a:t>What is the likely future direction of Predictive Services? (We need social research…)</a:t>
              </a:r>
              <a:endParaRPr sz="1000" dirty="0">
                <a:solidFill>
                  <a:srgbClr val="FFFFFF"/>
                </a:solidFill>
                <a:latin typeface="Worldly Light" pitchFamily="2" charset="77"/>
                <a:ea typeface="Roboto"/>
                <a:cs typeface="Roboto"/>
                <a:sym typeface="Roboto"/>
              </a:endParaRPr>
            </a:p>
          </p:txBody>
        </p:sp>
      </p:grpSp>
      <p:grpSp>
        <p:nvGrpSpPr>
          <p:cNvPr id="9" name="Google Shape;191;p19">
            <a:extLst>
              <a:ext uri="{FF2B5EF4-FFF2-40B4-BE49-F238E27FC236}">
                <a16:creationId xmlns:a16="http://schemas.microsoft.com/office/drawing/2014/main" id="{E9D75B51-5930-D13B-7678-890E7CE50F94}"/>
              </a:ext>
            </a:extLst>
          </p:cNvPr>
          <p:cNvGrpSpPr/>
          <p:nvPr/>
        </p:nvGrpSpPr>
        <p:grpSpPr>
          <a:xfrm>
            <a:off x="3800686" y="1125807"/>
            <a:ext cx="3508062" cy="2459357"/>
            <a:chOff x="3216519" y="1002150"/>
            <a:chExt cx="1944600" cy="1569600"/>
          </a:xfrm>
        </p:grpSpPr>
        <p:sp>
          <p:nvSpPr>
            <p:cNvPr id="10" name="Google Shape;192;p19">
              <a:extLst>
                <a:ext uri="{FF2B5EF4-FFF2-40B4-BE49-F238E27FC236}">
                  <a16:creationId xmlns:a16="http://schemas.microsoft.com/office/drawing/2014/main" id="{3520FFC0-CD72-4F8A-6AFD-E1C495C5CA1F}"/>
                </a:ext>
              </a:extLst>
            </p:cNvPr>
            <p:cNvSpPr/>
            <p:nvPr/>
          </p:nvSpPr>
          <p:spPr>
            <a:xfrm flipH="1">
              <a:off x="3216519" y="10021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Worldly Light" pitchFamily="2" charset="77"/>
              </a:endParaRPr>
            </a:p>
          </p:txBody>
        </p:sp>
        <p:sp>
          <p:nvSpPr>
            <p:cNvPr id="11" name="Google Shape;193;p19">
              <a:extLst>
                <a:ext uri="{FF2B5EF4-FFF2-40B4-BE49-F238E27FC236}">
                  <a16:creationId xmlns:a16="http://schemas.microsoft.com/office/drawing/2014/main" id="{C460A5B1-7D49-CC7A-18BC-49F8B354DC16}"/>
                </a:ext>
              </a:extLst>
            </p:cNvPr>
            <p:cNvSpPr txBox="1"/>
            <p:nvPr/>
          </p:nvSpPr>
          <p:spPr>
            <a:xfrm>
              <a:off x="3462975" y="1374741"/>
              <a:ext cx="1451700" cy="82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800" b="1" dirty="0">
                  <a:solidFill>
                    <a:srgbClr val="FFFFFF"/>
                  </a:solidFill>
                  <a:latin typeface="WORLDLY LIGHT" pitchFamily="2" charset="77"/>
                  <a:ea typeface="Roboto"/>
                  <a:cs typeface="Roboto"/>
                  <a:sym typeface="Roboto"/>
                </a:rPr>
                <a:t>Outputs are becoming available to publics</a:t>
              </a:r>
              <a:endParaRPr sz="1800" b="1" dirty="0">
                <a:solidFill>
                  <a:srgbClr val="FFFFFF"/>
                </a:solidFill>
                <a:latin typeface="WORLDLY LIGHT" pitchFamily="2" charset="77"/>
                <a:ea typeface="Roboto"/>
                <a:cs typeface="Roboto"/>
                <a:sym typeface="Roboto"/>
              </a:endParaRPr>
            </a:p>
          </p:txBody>
        </p:sp>
      </p:grpSp>
      <p:grpSp>
        <p:nvGrpSpPr>
          <p:cNvPr id="12" name="Google Shape;194;p19">
            <a:extLst>
              <a:ext uri="{FF2B5EF4-FFF2-40B4-BE49-F238E27FC236}">
                <a16:creationId xmlns:a16="http://schemas.microsoft.com/office/drawing/2014/main" id="{46835D89-7472-9DDE-5639-65DEF6E0F941}"/>
              </a:ext>
            </a:extLst>
          </p:cNvPr>
          <p:cNvGrpSpPr/>
          <p:nvPr/>
        </p:nvGrpSpPr>
        <p:grpSpPr>
          <a:xfrm>
            <a:off x="291661" y="1157122"/>
            <a:ext cx="3508062" cy="2459357"/>
            <a:chOff x="1271925" y="1002150"/>
            <a:chExt cx="1944600" cy="1569600"/>
          </a:xfrm>
        </p:grpSpPr>
        <p:sp>
          <p:nvSpPr>
            <p:cNvPr id="13" name="Google Shape;195;p19">
              <a:extLst>
                <a:ext uri="{FF2B5EF4-FFF2-40B4-BE49-F238E27FC236}">
                  <a16:creationId xmlns:a16="http://schemas.microsoft.com/office/drawing/2014/main" id="{E5B86671-420D-23EF-3CF6-07F6E75ED841}"/>
                </a:ext>
              </a:extLst>
            </p:cNvPr>
            <p:cNvSpPr/>
            <p:nvPr/>
          </p:nvSpPr>
          <p:spPr>
            <a:xfrm rot="10800000">
              <a:off x="1271925" y="1002150"/>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Worldly Light" pitchFamily="2" charset="77"/>
              </a:endParaRPr>
            </a:p>
          </p:txBody>
        </p:sp>
        <p:sp>
          <p:nvSpPr>
            <p:cNvPr id="14" name="Google Shape;196;p19">
              <a:extLst>
                <a:ext uri="{FF2B5EF4-FFF2-40B4-BE49-F238E27FC236}">
                  <a16:creationId xmlns:a16="http://schemas.microsoft.com/office/drawing/2014/main" id="{5AAC9EC6-4EAE-DC92-51FA-2BC91CECF0D7}"/>
                </a:ext>
              </a:extLst>
            </p:cNvPr>
            <p:cNvSpPr txBox="1"/>
            <p:nvPr/>
          </p:nvSpPr>
          <p:spPr>
            <a:xfrm>
              <a:off x="1518388" y="1401886"/>
              <a:ext cx="1451700" cy="7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800" b="1" dirty="0">
                  <a:solidFill>
                    <a:srgbClr val="FFFFFF"/>
                  </a:solidFill>
                  <a:latin typeface="WORLDLY LIGHT" pitchFamily="2" charset="77"/>
                  <a:ea typeface="Roboto"/>
                  <a:cs typeface="Roboto"/>
                  <a:sym typeface="Roboto"/>
                </a:rPr>
                <a:t>Use of Predictive Services is growing nationally</a:t>
              </a:r>
              <a:endParaRPr sz="1800" b="1" dirty="0">
                <a:solidFill>
                  <a:srgbClr val="FFFFFF"/>
                </a:solidFill>
                <a:latin typeface="WORLDLY LIGHT" pitchFamily="2" charset="77"/>
                <a:ea typeface="Roboto"/>
                <a:cs typeface="Roboto"/>
                <a:sym typeface="Roboto"/>
              </a:endParaRPr>
            </a:p>
          </p:txBody>
        </p:sp>
      </p:grpSp>
      <p:grpSp>
        <p:nvGrpSpPr>
          <p:cNvPr id="18" name="Google Shape;200;p19">
            <a:extLst>
              <a:ext uri="{FF2B5EF4-FFF2-40B4-BE49-F238E27FC236}">
                <a16:creationId xmlns:a16="http://schemas.microsoft.com/office/drawing/2014/main" id="{1E590DAC-A1E9-71A0-F9F5-4C00C1B98633}"/>
              </a:ext>
            </a:extLst>
          </p:cNvPr>
          <p:cNvGrpSpPr/>
          <p:nvPr/>
        </p:nvGrpSpPr>
        <p:grpSpPr>
          <a:xfrm>
            <a:off x="3476556" y="3329591"/>
            <a:ext cx="602762" cy="523456"/>
            <a:chOff x="3157188" y="909150"/>
            <a:chExt cx="470400" cy="470400"/>
          </a:xfrm>
        </p:grpSpPr>
        <p:sp>
          <p:nvSpPr>
            <p:cNvPr id="19" name="Google Shape;201;p19">
              <a:extLst>
                <a:ext uri="{FF2B5EF4-FFF2-40B4-BE49-F238E27FC236}">
                  <a16:creationId xmlns:a16="http://schemas.microsoft.com/office/drawing/2014/main" id="{C6E43773-C0A8-66EF-45AB-B8A8E74F9BEE}"/>
                </a:ext>
              </a:extLst>
            </p:cNvPr>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Worldly Light" pitchFamily="2" charset="77"/>
              </a:endParaRPr>
            </a:p>
          </p:txBody>
        </p:sp>
        <p:sp>
          <p:nvSpPr>
            <p:cNvPr id="20" name="Google Shape;202;p19">
              <a:extLst>
                <a:ext uri="{FF2B5EF4-FFF2-40B4-BE49-F238E27FC236}">
                  <a16:creationId xmlns:a16="http://schemas.microsoft.com/office/drawing/2014/main" id="{61D578D2-65B4-BFAA-4CBE-DD6631B8FF13}"/>
                </a:ext>
              </a:extLst>
            </p:cNvPr>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Worldly Light" pitchFamily="2" charset="77"/>
              </a:endParaRPr>
            </a:p>
          </p:txBody>
        </p:sp>
      </p:grpSp>
    </p:spTree>
    <p:extLst>
      <p:ext uri="{BB962C8B-B14F-4D97-AF65-F5344CB8AC3E}">
        <p14:creationId xmlns:p14="http://schemas.microsoft.com/office/powerpoint/2010/main" val="782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Font typeface="Arial"/>
              <a:buNone/>
            </a:pPr>
            <a:r>
              <a:rPr lang="en-AU" dirty="0">
                <a:latin typeface="Worldly Light" pitchFamily="2" charset="77"/>
              </a:rPr>
              <a:t>Two studies:</a:t>
            </a:r>
            <a:endParaRPr dirty="0">
              <a:latin typeface="Worldly Light" pitchFamily="2" charset="77"/>
            </a:endParaRPr>
          </a:p>
        </p:txBody>
      </p:sp>
      <p:sp>
        <p:nvSpPr>
          <p:cNvPr id="273" name="Google Shape;273;p3"/>
          <p:cNvSpPr txBox="1">
            <a:spLocks noGrp="1"/>
          </p:cNvSpPr>
          <p:nvPr>
            <p:ph type="body" idx="1"/>
          </p:nvPr>
        </p:nvSpPr>
        <p:spPr>
          <a:xfrm>
            <a:off x="786267" y="1285791"/>
            <a:ext cx="9332835" cy="49861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300"/>
              <a:buFont typeface="Arial"/>
              <a:buNone/>
            </a:pPr>
            <a:r>
              <a:rPr lang="en-AU" sz="1800" b="1" dirty="0">
                <a:latin typeface="Worldly Light" pitchFamily="2" charset="77"/>
              </a:rPr>
              <a:t>National survey (200+) responses:</a:t>
            </a:r>
          </a:p>
          <a:p>
            <a:pPr marL="0" marR="0" lvl="0" indent="0" algn="l" rtl="0">
              <a:lnSpc>
                <a:spcPct val="90000"/>
              </a:lnSpc>
              <a:spcBef>
                <a:spcPts val="1000"/>
              </a:spcBef>
              <a:spcAft>
                <a:spcPts val="0"/>
              </a:spcAft>
              <a:buClr>
                <a:schemeClr val="dk1"/>
              </a:buClr>
              <a:buSzPts val="2300"/>
              <a:buFont typeface="Arial"/>
              <a:buNone/>
            </a:pPr>
            <a:r>
              <a:rPr lang="en-US" sz="1800" dirty="0">
                <a:latin typeface="Worldly Light" pitchFamily="2" charset="77"/>
              </a:rPr>
              <a:t>“A trusted FBAN…, is one who regularly meets users and visits firegrounds… it is therefore important that support is not simply devoted to tools and systems but, rather, fosters social connection between FBANs, their tools and their existing and emerging users.”</a:t>
            </a:r>
          </a:p>
          <a:p>
            <a:pPr marL="0" indent="0"/>
            <a:r>
              <a:rPr lang="en-US" sz="1400" dirty="0">
                <a:latin typeface="Worldly Light" pitchFamily="2" charset="77"/>
              </a:rPr>
              <a:t>SEE: Neale T, </a:t>
            </a:r>
            <a:r>
              <a:rPr lang="en-US" sz="1400" dirty="0" err="1">
                <a:latin typeface="Worldly Light" pitchFamily="2" charset="77"/>
              </a:rPr>
              <a:t>Vergani</a:t>
            </a:r>
            <a:r>
              <a:rPr lang="en-US" sz="1400" dirty="0">
                <a:latin typeface="Worldly Light" pitchFamily="2" charset="77"/>
              </a:rPr>
              <a:t> M, Begg C, et al. (2021) ‘Any prediction is better than none’? A study of the perceptions of fire </a:t>
            </a:r>
            <a:r>
              <a:rPr lang="en-US" sz="1400" dirty="0" err="1">
                <a:latin typeface="Worldly Light" pitchFamily="2" charset="77"/>
              </a:rPr>
              <a:t>behaviour</a:t>
            </a:r>
            <a:r>
              <a:rPr lang="en-US" sz="1400" dirty="0">
                <a:latin typeface="Worldly Light" pitchFamily="2" charset="77"/>
              </a:rPr>
              <a:t> analysis users in Australia. </a:t>
            </a:r>
            <a:r>
              <a:rPr lang="en-US" sz="1400" i="1" dirty="0">
                <a:latin typeface="Worldly Light" pitchFamily="2" charset="77"/>
              </a:rPr>
              <a:t>International Journal of Wildland Fire</a:t>
            </a:r>
            <a:r>
              <a:rPr lang="en-US" sz="1400" dirty="0">
                <a:latin typeface="Worldly Light" pitchFamily="2" charset="77"/>
              </a:rPr>
              <a:t>. DOI: https://</a:t>
            </a:r>
            <a:r>
              <a:rPr lang="en-US" sz="1400" dirty="0" err="1">
                <a:latin typeface="Worldly Light" pitchFamily="2" charset="77"/>
              </a:rPr>
              <a:t>doi.org</a:t>
            </a:r>
            <a:r>
              <a:rPr lang="en-US" sz="1400" dirty="0">
                <a:latin typeface="Worldly Light" pitchFamily="2" charset="77"/>
              </a:rPr>
              <a:t>/10.1071/WF21100.</a:t>
            </a:r>
          </a:p>
          <a:p>
            <a:pPr marL="0" marR="0" lvl="0" indent="0" algn="l" rtl="0">
              <a:lnSpc>
                <a:spcPct val="90000"/>
              </a:lnSpc>
              <a:spcBef>
                <a:spcPts val="1000"/>
              </a:spcBef>
              <a:spcAft>
                <a:spcPts val="0"/>
              </a:spcAft>
              <a:buClr>
                <a:schemeClr val="dk1"/>
              </a:buClr>
              <a:buSzPts val="2300"/>
              <a:buFont typeface="Arial"/>
              <a:buNone/>
            </a:pPr>
            <a:endParaRPr lang="en-AU" sz="1800" dirty="0">
              <a:latin typeface="Worldly Light" pitchFamily="2" charset="77"/>
            </a:endParaRPr>
          </a:p>
          <a:p>
            <a:pPr marL="0" marR="0" lvl="0" indent="0" algn="l" rtl="0">
              <a:lnSpc>
                <a:spcPct val="90000"/>
              </a:lnSpc>
              <a:spcBef>
                <a:spcPts val="1000"/>
              </a:spcBef>
              <a:spcAft>
                <a:spcPts val="0"/>
              </a:spcAft>
              <a:buClr>
                <a:schemeClr val="dk1"/>
              </a:buClr>
              <a:buSzPts val="2300"/>
              <a:buFont typeface="Arial"/>
              <a:buNone/>
            </a:pPr>
            <a:r>
              <a:rPr lang="en-AU" sz="1800" b="1" dirty="0">
                <a:latin typeface="Worldly Light" pitchFamily="2" charset="77"/>
              </a:rPr>
              <a:t>Interviewed SMEs (25) from Vic agencies:</a:t>
            </a:r>
          </a:p>
          <a:p>
            <a:pPr marL="0" marR="0" lvl="0" indent="0" algn="l" rtl="0">
              <a:lnSpc>
                <a:spcPct val="90000"/>
              </a:lnSpc>
              <a:spcBef>
                <a:spcPts val="1000"/>
              </a:spcBef>
              <a:spcAft>
                <a:spcPts val="0"/>
              </a:spcAft>
              <a:buClr>
                <a:schemeClr val="dk1"/>
              </a:buClr>
              <a:buSzPts val="2300"/>
              <a:buFont typeface="Arial"/>
              <a:buNone/>
            </a:pPr>
            <a:r>
              <a:rPr lang="en-AU" sz="1800" dirty="0">
                <a:latin typeface="Worldly Light" pitchFamily="2" charset="77"/>
              </a:rPr>
              <a:t>Trust in predictive outputs: high level of trust in outputs, variances in the level of trust in FBANs</a:t>
            </a:r>
          </a:p>
          <a:p>
            <a:pPr marL="0" marR="0" lvl="0" indent="0" algn="l" rtl="0">
              <a:lnSpc>
                <a:spcPct val="90000"/>
              </a:lnSpc>
              <a:spcBef>
                <a:spcPts val="1000"/>
              </a:spcBef>
              <a:spcAft>
                <a:spcPts val="0"/>
              </a:spcAft>
              <a:buClr>
                <a:schemeClr val="dk1"/>
              </a:buClr>
              <a:buSzPts val="2300"/>
            </a:pPr>
            <a:r>
              <a:rPr lang="en-AU" sz="1800" dirty="0">
                <a:latin typeface="Worldly Light" pitchFamily="2" charset="77"/>
              </a:rPr>
              <a:t>Timeliness of predictive outputs: advice and outputs are produced in a timely manner</a:t>
            </a:r>
          </a:p>
          <a:p>
            <a:pPr marL="0" marR="0" lvl="0" indent="0" algn="l" rtl="0">
              <a:lnSpc>
                <a:spcPct val="90000"/>
              </a:lnSpc>
              <a:spcBef>
                <a:spcPts val="1000"/>
              </a:spcBef>
              <a:spcAft>
                <a:spcPts val="0"/>
              </a:spcAft>
              <a:buClr>
                <a:schemeClr val="dk1"/>
              </a:buClr>
              <a:buSzPts val="2300"/>
            </a:pPr>
            <a:r>
              <a:rPr lang="en-AU" sz="1800" dirty="0">
                <a:latin typeface="Worldly Light" pitchFamily="2" charset="77"/>
              </a:rPr>
              <a:t>Benefits of releasing outputs publicly: general support, with appropriate guidance and instructions</a:t>
            </a:r>
          </a:p>
          <a:p>
            <a:pPr marL="0" marR="0" lvl="0" indent="0" algn="l" rtl="0">
              <a:lnSpc>
                <a:spcPct val="90000"/>
              </a:lnSpc>
              <a:spcBef>
                <a:spcPts val="1000"/>
              </a:spcBef>
              <a:spcAft>
                <a:spcPts val="0"/>
              </a:spcAft>
              <a:buClr>
                <a:schemeClr val="dk1"/>
              </a:buClr>
              <a:buSzPts val="2300"/>
              <a:buFont typeface="Arial"/>
              <a:buNone/>
            </a:pPr>
            <a:r>
              <a:rPr lang="en-AU" sz="1800" dirty="0">
                <a:latin typeface="Worldly Light" pitchFamily="2" charset="77"/>
              </a:rPr>
              <a:t>Risks of releasing outputs publicly: political and legal risks to agencies and staff, potential safety risks from misinterpretation</a:t>
            </a:r>
          </a:p>
          <a:p>
            <a:pPr marL="0" marR="0" lvl="0" indent="0" algn="l" rtl="0">
              <a:lnSpc>
                <a:spcPct val="90000"/>
              </a:lnSpc>
              <a:spcBef>
                <a:spcPts val="1000"/>
              </a:spcBef>
              <a:spcAft>
                <a:spcPts val="0"/>
              </a:spcAft>
              <a:buClr>
                <a:schemeClr val="dk1"/>
              </a:buClr>
              <a:buSzPts val="2300"/>
            </a:pPr>
            <a:r>
              <a:rPr lang="en-AU" sz="1400" dirty="0">
                <a:latin typeface="Worldly Light" pitchFamily="2" charset="77"/>
              </a:rPr>
              <a:t>SEE: Begg, Chloe, Graham Dwyer, Timothy Neale, and Ian Pollock. 2021. </a:t>
            </a:r>
            <a:r>
              <a:rPr lang="en-AU" sz="1400" i="1" dirty="0">
                <a:latin typeface="Worldly Light" pitchFamily="2" charset="77"/>
              </a:rPr>
              <a:t>Established and emerging uses of predictive services in Victoria</a:t>
            </a:r>
            <a:r>
              <a:rPr lang="en-AU" sz="1400" dirty="0">
                <a:latin typeface="Worldly Light" pitchFamily="2" charset="77"/>
              </a:rPr>
              <a:t>. Bushfire and Natural Hazards CRC (Melbourne).</a:t>
            </a:r>
          </a:p>
          <a:p>
            <a:pPr marL="0" marR="0" lvl="0" indent="0" algn="l" rtl="0">
              <a:lnSpc>
                <a:spcPct val="90000"/>
              </a:lnSpc>
              <a:spcBef>
                <a:spcPts val="1000"/>
              </a:spcBef>
              <a:spcAft>
                <a:spcPts val="0"/>
              </a:spcAft>
              <a:buClr>
                <a:schemeClr val="dk1"/>
              </a:buClr>
              <a:buSzPts val="2300"/>
            </a:pPr>
            <a:endParaRPr lang="en-AU" sz="1800" dirty="0">
              <a:latin typeface="Worldly Light" pitchFamily="2" charset="77"/>
            </a:endParaRPr>
          </a:p>
        </p:txBody>
      </p:sp>
      <p:sp>
        <p:nvSpPr>
          <p:cNvPr id="275" name="Google Shape;275;p3"/>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AU"/>
              <a:t>6</a:t>
            </a:fld>
            <a:endParaRPr/>
          </a:p>
        </p:txBody>
      </p:sp>
      <p:sp>
        <p:nvSpPr>
          <p:cNvPr id="276" name="Google Shape;276;p3"/>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Autofit/>
          </a:bodyPr>
          <a:lstStyle/>
          <a:p>
            <a:pPr marL="0" lvl="0" indent="0" algn="l" rtl="0">
              <a:lnSpc>
                <a:spcPct val="100000"/>
              </a:lnSpc>
              <a:spcBef>
                <a:spcPts val="0"/>
              </a:spcBef>
              <a:spcAft>
                <a:spcPts val="0"/>
              </a:spcAft>
              <a:buSzPts val="1400"/>
              <a:buNone/>
            </a:pPr>
            <a:r>
              <a:rPr lang="en-AU" dirty="0"/>
              <a:t>Deakin University CRICOS Provider Code: 00113B</a:t>
            </a:r>
            <a:endParaRPr dirty="0"/>
          </a:p>
        </p:txBody>
      </p:sp>
      <p:pic>
        <p:nvPicPr>
          <p:cNvPr id="2" name="Google Shape;301;p6" descr="A person taking a picture of a map on a wall&#10;&#10;Description automatically generated with low confidence">
            <a:extLst>
              <a:ext uri="{FF2B5EF4-FFF2-40B4-BE49-F238E27FC236}">
                <a16:creationId xmlns:a16="http://schemas.microsoft.com/office/drawing/2014/main" id="{98D41F03-464F-192F-0A55-0DAD425405A4}"/>
              </a:ext>
            </a:extLst>
          </p:cNvPr>
          <p:cNvPicPr preferRelativeResize="0">
            <a:picLocks/>
          </p:cNvPicPr>
          <p:nvPr/>
        </p:nvPicPr>
        <p:blipFill rotWithShape="1">
          <a:blip r:embed="rId3">
            <a:alphaModFix/>
          </a:blip>
          <a:srcRect/>
          <a:stretch/>
        </p:blipFill>
        <p:spPr>
          <a:xfrm>
            <a:off x="10134600" y="3152775"/>
            <a:ext cx="2059496" cy="3705797"/>
          </a:xfrm>
          <a:prstGeom prst="rect">
            <a:avLst/>
          </a:prstGeom>
          <a:solidFill>
            <a:srgbClr val="BFBFBF"/>
          </a:solidFill>
          <a:ln>
            <a:noFill/>
          </a:ln>
        </p:spPr>
      </p:pic>
      <p:pic>
        <p:nvPicPr>
          <p:cNvPr id="3" name="Google Shape;230;p22">
            <a:extLst>
              <a:ext uri="{FF2B5EF4-FFF2-40B4-BE49-F238E27FC236}">
                <a16:creationId xmlns:a16="http://schemas.microsoft.com/office/drawing/2014/main" id="{E4372500-2C43-0C4E-CE9E-51881F90DCD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l="22143" r="32768"/>
          <a:stretch/>
        </p:blipFill>
        <p:spPr>
          <a:xfrm>
            <a:off x="10134600" y="1506141"/>
            <a:ext cx="2057400" cy="2566699"/>
          </a:xfrm>
          <a:prstGeom prst="rect">
            <a:avLst/>
          </a:prstGeom>
          <a:noFill/>
          <a:ln>
            <a:noFill/>
          </a:ln>
        </p:spPr>
      </p:pic>
      <p:sp>
        <p:nvSpPr>
          <p:cNvPr id="4" name="TextBox 3">
            <a:extLst>
              <a:ext uri="{FF2B5EF4-FFF2-40B4-BE49-F238E27FC236}">
                <a16:creationId xmlns:a16="http://schemas.microsoft.com/office/drawing/2014/main" id="{B8D24CB6-F075-A162-CB8A-30EB81F059FB}"/>
              </a:ext>
            </a:extLst>
          </p:cNvPr>
          <p:cNvSpPr txBox="1"/>
          <p:nvPr/>
        </p:nvSpPr>
        <p:spPr>
          <a:xfrm>
            <a:off x="3956588" y="230097"/>
            <a:ext cx="7206712" cy="9541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dirty="0">
                <a:latin typeface="Worldly Light" pitchFamily="2" charset="77"/>
              </a:rPr>
              <a:t>Headline: trust and usefulness come from experience, familiarity and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uiExpand="1"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1"/>
          <p:cNvSpPr txBox="1">
            <a:spLocks noGrp="1"/>
          </p:cNvSpPr>
          <p:nvPr>
            <p:ph type="title"/>
          </p:nvPr>
        </p:nvSpPr>
        <p:spPr>
          <a:xfrm>
            <a:off x="801765" y="349790"/>
            <a:ext cx="5508000" cy="93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600"/>
              <a:buFont typeface="Arial"/>
              <a:buNone/>
            </a:pPr>
            <a:r>
              <a:rPr lang="en-AU" dirty="0">
                <a:latin typeface="Worldly Light" pitchFamily="2" charset="77"/>
              </a:rPr>
              <a:t>Recommendations</a:t>
            </a:r>
            <a:endParaRPr dirty="0">
              <a:latin typeface="Worldly Light" pitchFamily="2" charset="77"/>
            </a:endParaRPr>
          </a:p>
        </p:txBody>
      </p:sp>
      <p:sp>
        <p:nvSpPr>
          <p:cNvPr id="340" name="Google Shape;340;p11"/>
          <p:cNvSpPr txBox="1">
            <a:spLocks noGrp="1"/>
          </p:cNvSpPr>
          <p:nvPr>
            <p:ph type="sldNum" idx="12"/>
          </p:nvPr>
        </p:nvSpPr>
        <p:spPr>
          <a:xfrm>
            <a:off x="242456" y="6287423"/>
            <a:ext cx="576000" cy="247558"/>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SzPts val="1100"/>
              <a:buNone/>
            </a:pPr>
            <a:fld id="{00000000-1234-1234-1234-123412341234}" type="slidenum">
              <a:rPr lang="en-AU" sz="1100"/>
              <a:t>7</a:t>
            </a:fld>
            <a:endParaRPr sz="1100"/>
          </a:p>
        </p:txBody>
      </p:sp>
      <p:sp>
        <p:nvSpPr>
          <p:cNvPr id="341" name="Google Shape;341;p11"/>
          <p:cNvSpPr txBox="1">
            <a:spLocks noGrp="1"/>
          </p:cNvSpPr>
          <p:nvPr>
            <p:ph type="ftr" idx="11"/>
          </p:nvPr>
        </p:nvSpPr>
        <p:spPr>
          <a:xfrm>
            <a:off x="242456" y="6545788"/>
            <a:ext cx="6624000" cy="180000"/>
          </a:xfrm>
          <a:prstGeom prst="rect">
            <a:avLst/>
          </a:prstGeom>
          <a:noFill/>
          <a:ln>
            <a:noFill/>
          </a:ln>
        </p:spPr>
        <p:txBody>
          <a:bodyPr spcFirstLastPara="1" wrap="square" lIns="0" tIns="36000" rIns="0" bIns="36000" anchor="t" anchorCtr="0">
            <a:normAutofit/>
          </a:bodyPr>
          <a:lstStyle/>
          <a:p>
            <a:pPr marL="0" lvl="0" indent="0" algn="l" rtl="0">
              <a:lnSpc>
                <a:spcPct val="100000"/>
              </a:lnSpc>
              <a:spcBef>
                <a:spcPts val="0"/>
              </a:spcBef>
              <a:spcAft>
                <a:spcPts val="0"/>
              </a:spcAft>
              <a:buSzPts val="1400"/>
              <a:buNone/>
            </a:pPr>
            <a:r>
              <a:rPr lang="en-AU"/>
              <a:t>Deakin University CRICOS Provider Code: 00113B</a:t>
            </a:r>
            <a:endParaRPr/>
          </a:p>
        </p:txBody>
      </p:sp>
      <p:grpSp>
        <p:nvGrpSpPr>
          <p:cNvPr id="342" name="Google Shape;342;p11"/>
          <p:cNvGrpSpPr/>
          <p:nvPr/>
        </p:nvGrpSpPr>
        <p:grpSpPr>
          <a:xfrm>
            <a:off x="801765" y="1523289"/>
            <a:ext cx="9887644" cy="3971367"/>
            <a:chOff x="0" y="1649"/>
            <a:chExt cx="9887644" cy="3971367"/>
          </a:xfrm>
        </p:grpSpPr>
        <p:sp>
          <p:nvSpPr>
            <p:cNvPr id="343" name="Google Shape;343;p11"/>
            <p:cNvSpPr/>
            <p:nvPr/>
          </p:nvSpPr>
          <p:spPr>
            <a:xfrm>
              <a:off x="0" y="1649"/>
              <a:ext cx="9887644" cy="836077"/>
            </a:xfrm>
            <a:prstGeom prst="roundRect">
              <a:avLst>
                <a:gd name="adj" fmla="val 1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44" name="Google Shape;344;p11"/>
            <p:cNvSpPr/>
            <p:nvPr/>
          </p:nvSpPr>
          <p:spPr>
            <a:xfrm>
              <a:off x="252913" y="189767"/>
              <a:ext cx="459842" cy="4598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45" name="Google Shape;345;p11"/>
            <p:cNvSpPr/>
            <p:nvPr/>
          </p:nvSpPr>
          <p:spPr>
            <a:xfrm>
              <a:off x="965669" y="1649"/>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46" name="Google Shape;346;p11"/>
            <p:cNvSpPr txBox="1"/>
            <p:nvPr/>
          </p:nvSpPr>
          <p:spPr>
            <a:xfrm>
              <a:off x="965669" y="1649"/>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88475" tIns="88475" rIns="88475" bIns="8847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AU" sz="1400" b="1" i="0" u="none" strike="noStrike" dirty="0">
                  <a:solidFill>
                    <a:schemeClr val="dk1"/>
                  </a:solidFill>
                  <a:latin typeface="WORLDLY LIGHT" pitchFamily="2" charset="77"/>
                  <a:ea typeface="Calibri"/>
                  <a:cs typeface="Calibri"/>
                  <a:sym typeface="Calibri"/>
                </a:rPr>
                <a:t>Recommendation 1:</a:t>
              </a:r>
              <a:r>
                <a:rPr lang="en-AU" sz="1400" i="0" u="none" strike="noStrike" dirty="0">
                  <a:solidFill>
                    <a:schemeClr val="dk1"/>
                  </a:solidFill>
                  <a:latin typeface="Worldly Light" pitchFamily="2" charset="77"/>
                  <a:ea typeface="Calibri"/>
                  <a:cs typeface="Calibri"/>
                  <a:sym typeface="Calibri"/>
                </a:rPr>
                <a:t> that agencies explore which outputs could be released publicly to support planning and decision-making</a:t>
              </a:r>
              <a:endParaRPr sz="1400" i="0" u="none" strike="noStrike" dirty="0">
                <a:solidFill>
                  <a:schemeClr val="dk1"/>
                </a:solidFill>
                <a:latin typeface="Worldly Light" pitchFamily="2" charset="77"/>
                <a:ea typeface="Calibri"/>
                <a:cs typeface="Calibri"/>
                <a:sym typeface="Calibri"/>
              </a:endParaRPr>
            </a:p>
          </p:txBody>
        </p:sp>
        <p:sp>
          <p:nvSpPr>
            <p:cNvPr id="347" name="Google Shape;347;p11"/>
            <p:cNvSpPr/>
            <p:nvPr/>
          </p:nvSpPr>
          <p:spPr>
            <a:xfrm>
              <a:off x="0" y="1046746"/>
              <a:ext cx="9887644" cy="836077"/>
            </a:xfrm>
            <a:prstGeom prst="roundRect">
              <a:avLst>
                <a:gd name="adj" fmla="val 1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48" name="Google Shape;348;p11"/>
            <p:cNvSpPr/>
            <p:nvPr/>
          </p:nvSpPr>
          <p:spPr>
            <a:xfrm>
              <a:off x="252913" y="1234863"/>
              <a:ext cx="459842" cy="4598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49" name="Google Shape;349;p11"/>
            <p:cNvSpPr/>
            <p:nvPr/>
          </p:nvSpPr>
          <p:spPr>
            <a:xfrm>
              <a:off x="965669" y="1046746"/>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0" name="Google Shape;350;p11"/>
            <p:cNvSpPr txBox="1"/>
            <p:nvPr/>
          </p:nvSpPr>
          <p:spPr>
            <a:xfrm>
              <a:off x="965669" y="1046746"/>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88475" tIns="88475" rIns="88475" bIns="8847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AU" sz="1400" b="1" i="0" u="none" strike="noStrike" dirty="0">
                  <a:solidFill>
                    <a:schemeClr val="dk1"/>
                  </a:solidFill>
                  <a:latin typeface="WORLDLY LIGHT" pitchFamily="2" charset="77"/>
                  <a:ea typeface="Calibri"/>
                  <a:cs typeface="Calibri"/>
                  <a:sym typeface="Calibri"/>
                </a:rPr>
                <a:t>Recommendation 2:</a:t>
              </a:r>
              <a:r>
                <a:rPr lang="en-AU" sz="1400" i="0" u="none" strike="noStrike" dirty="0">
                  <a:solidFill>
                    <a:schemeClr val="dk1"/>
                  </a:solidFill>
                  <a:latin typeface="Worldly Light" pitchFamily="2" charset="77"/>
                  <a:ea typeface="Calibri"/>
                  <a:cs typeface="Calibri"/>
                  <a:sym typeface="Calibri"/>
                </a:rPr>
                <a:t> that agencies explore how outputs can be utilised to better support other relevant functions such as planned burning and public information</a:t>
              </a:r>
              <a:endParaRPr sz="1400" i="0" u="none" strike="noStrike" dirty="0">
                <a:solidFill>
                  <a:schemeClr val="dk1"/>
                </a:solidFill>
                <a:latin typeface="Worldly Light" pitchFamily="2" charset="77"/>
                <a:ea typeface="Calibri"/>
                <a:cs typeface="Calibri"/>
                <a:sym typeface="Calibri"/>
              </a:endParaRPr>
            </a:p>
          </p:txBody>
        </p:sp>
        <p:sp>
          <p:nvSpPr>
            <p:cNvPr id="351" name="Google Shape;351;p11"/>
            <p:cNvSpPr/>
            <p:nvPr/>
          </p:nvSpPr>
          <p:spPr>
            <a:xfrm>
              <a:off x="0" y="2091842"/>
              <a:ext cx="9887644" cy="836077"/>
            </a:xfrm>
            <a:prstGeom prst="roundRect">
              <a:avLst>
                <a:gd name="adj" fmla="val 1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2" name="Google Shape;352;p11"/>
            <p:cNvSpPr/>
            <p:nvPr/>
          </p:nvSpPr>
          <p:spPr>
            <a:xfrm>
              <a:off x="252913" y="2279960"/>
              <a:ext cx="459842" cy="4598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3" name="Google Shape;353;p11"/>
            <p:cNvSpPr/>
            <p:nvPr/>
          </p:nvSpPr>
          <p:spPr>
            <a:xfrm>
              <a:off x="965669" y="2091842"/>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4" name="Google Shape;354;p11"/>
            <p:cNvSpPr txBox="1"/>
            <p:nvPr/>
          </p:nvSpPr>
          <p:spPr>
            <a:xfrm>
              <a:off x="965669" y="2091842"/>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88475" tIns="88475" rIns="88475" bIns="8847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AU" sz="1400" b="1" i="0" u="none" strike="noStrike" dirty="0">
                  <a:solidFill>
                    <a:schemeClr val="dk1"/>
                  </a:solidFill>
                  <a:latin typeface="WORLDLY LIGHT" pitchFamily="2" charset="77"/>
                  <a:ea typeface="Calibri"/>
                  <a:cs typeface="Calibri"/>
                  <a:sym typeface="Calibri"/>
                </a:rPr>
                <a:t>Recommendation 3:</a:t>
              </a:r>
              <a:r>
                <a:rPr lang="en-AU" sz="1400" i="0" u="none" strike="noStrike" dirty="0">
                  <a:solidFill>
                    <a:schemeClr val="dk1"/>
                  </a:solidFill>
                  <a:latin typeface="Worldly Light" pitchFamily="2" charset="77"/>
                  <a:ea typeface="Calibri"/>
                  <a:cs typeface="Calibri"/>
                  <a:sym typeface="Calibri"/>
                </a:rPr>
                <a:t> that agencies explore the ongoing training and development needs of FBANs</a:t>
              </a:r>
              <a:endParaRPr sz="1400" i="0" u="none" strike="noStrike" dirty="0">
                <a:solidFill>
                  <a:schemeClr val="dk1"/>
                </a:solidFill>
                <a:latin typeface="Worldly Light" pitchFamily="2" charset="77"/>
                <a:ea typeface="Calibri"/>
                <a:cs typeface="Calibri"/>
                <a:sym typeface="Calibri"/>
              </a:endParaRPr>
            </a:p>
          </p:txBody>
        </p:sp>
        <p:sp>
          <p:nvSpPr>
            <p:cNvPr id="355" name="Google Shape;355;p11"/>
            <p:cNvSpPr/>
            <p:nvPr/>
          </p:nvSpPr>
          <p:spPr>
            <a:xfrm>
              <a:off x="0" y="3136939"/>
              <a:ext cx="9887644" cy="836077"/>
            </a:xfrm>
            <a:prstGeom prst="roundRect">
              <a:avLst>
                <a:gd name="adj" fmla="val 1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6" name="Google Shape;356;p11"/>
            <p:cNvSpPr/>
            <p:nvPr/>
          </p:nvSpPr>
          <p:spPr>
            <a:xfrm>
              <a:off x="252913" y="3325056"/>
              <a:ext cx="459842" cy="4598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7" name="Google Shape;357;p11"/>
            <p:cNvSpPr/>
            <p:nvPr/>
          </p:nvSpPr>
          <p:spPr>
            <a:xfrm>
              <a:off x="965669" y="3136939"/>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a:latin typeface="Worldly Light" pitchFamily="2" charset="77"/>
                <a:sym typeface="Arial"/>
              </a:endParaRPr>
            </a:p>
          </p:txBody>
        </p:sp>
        <p:sp>
          <p:nvSpPr>
            <p:cNvPr id="358" name="Google Shape;358;p11"/>
            <p:cNvSpPr txBox="1"/>
            <p:nvPr/>
          </p:nvSpPr>
          <p:spPr>
            <a:xfrm>
              <a:off x="965669" y="3136939"/>
              <a:ext cx="8921974" cy="8360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88475" tIns="88475" rIns="88475" bIns="8847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AU" sz="1400" b="1" i="0" u="none" strike="noStrike" dirty="0">
                  <a:solidFill>
                    <a:schemeClr val="dk1"/>
                  </a:solidFill>
                  <a:latin typeface="WORLDLY LIGHT" pitchFamily="2" charset="77"/>
                  <a:ea typeface="Calibri"/>
                  <a:cs typeface="Calibri"/>
                  <a:sym typeface="Calibri"/>
                </a:rPr>
                <a:t>Recommendation 4</a:t>
              </a:r>
              <a:r>
                <a:rPr lang="en-AU" sz="1400" i="0" u="none" strike="noStrike" dirty="0">
                  <a:solidFill>
                    <a:schemeClr val="dk1"/>
                  </a:solidFill>
                  <a:latin typeface="Worldly Light" pitchFamily="2" charset="77"/>
                  <a:ea typeface="Calibri"/>
                  <a:cs typeface="Calibri"/>
                  <a:sym typeface="Calibri"/>
                </a:rPr>
                <a:t>: that agencies work with FBANs to develop continuous learning processes which can be used to improve predictive services</a:t>
              </a:r>
              <a:endParaRPr sz="1400" i="0" u="none" strike="noStrike" dirty="0">
                <a:solidFill>
                  <a:schemeClr val="dk1"/>
                </a:solidFill>
                <a:latin typeface="Worldly Light" pitchFamily="2" charset="77"/>
                <a:ea typeface="Calibri"/>
                <a:cs typeface="Calibri"/>
                <a:sym typeface="Calibri"/>
              </a:endParaRPr>
            </a:p>
          </p:txBody>
        </p:sp>
      </p:grpSp>
      <p:sp>
        <p:nvSpPr>
          <p:cNvPr id="2" name="Lightning Bolt 1">
            <a:extLst>
              <a:ext uri="{FF2B5EF4-FFF2-40B4-BE49-F238E27FC236}">
                <a16:creationId xmlns:a16="http://schemas.microsoft.com/office/drawing/2014/main" id="{671DDC79-AD51-C26E-8A74-462D21D7BDB4}"/>
              </a:ext>
            </a:extLst>
          </p:cNvPr>
          <p:cNvSpPr/>
          <p:nvPr/>
        </p:nvSpPr>
        <p:spPr>
          <a:xfrm>
            <a:off x="530456" y="1084187"/>
            <a:ext cx="948978" cy="1073576"/>
          </a:xfrm>
          <a:prstGeom prst="lightningBol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ctrTitle"/>
          </p:nvPr>
        </p:nvSpPr>
        <p:spPr>
          <a:xfrm>
            <a:off x="912648" y="1244650"/>
            <a:ext cx="5003700" cy="31103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Calibri"/>
              <a:buNone/>
            </a:pPr>
            <a:r>
              <a:rPr lang="en-AU" b="1" dirty="0">
                <a:latin typeface="Worldly Light" pitchFamily="2" charset="77"/>
              </a:rPr>
              <a:t>What happens now? </a:t>
            </a:r>
            <a:br>
              <a:rPr lang="en-AU" dirty="0">
                <a:latin typeface="Worldly Light" pitchFamily="2" charset="77"/>
              </a:rPr>
            </a:br>
            <a:r>
              <a:rPr lang="en-AU" dirty="0">
                <a:latin typeface="Worldly Light" pitchFamily="2" charset="77"/>
              </a:rPr>
              <a:t>We talk to more stakeholders, test maps, design maps…</a:t>
            </a:r>
            <a:endParaRPr dirty="0">
              <a:latin typeface="Worldly Light" pitchFamily="2" charset="77"/>
            </a:endParaRPr>
          </a:p>
        </p:txBody>
      </p:sp>
      <p:sp>
        <p:nvSpPr>
          <p:cNvPr id="334" name="Google Shape;334;p10"/>
          <p:cNvSpPr txBox="1">
            <a:spLocks noGrp="1"/>
          </p:cNvSpPr>
          <p:nvPr>
            <p:ph type="ftr" idx="11"/>
          </p:nvPr>
        </p:nvSpPr>
        <p:spPr>
          <a:xfrm>
            <a:off x="5302171" y="6579113"/>
            <a:ext cx="6624000" cy="144000"/>
          </a:xfrm>
          <a:prstGeom prst="rect">
            <a:avLst/>
          </a:prstGeom>
          <a:noFill/>
          <a:ln>
            <a:noFill/>
          </a:ln>
        </p:spPr>
        <p:txBody>
          <a:bodyPr spcFirstLastPara="1" wrap="square" lIns="90000" tIns="36000" rIns="0" bIns="36000" anchor="t" anchorCtr="0">
            <a:noAutofit/>
          </a:bodyPr>
          <a:lstStyle/>
          <a:p>
            <a:pPr marL="0" lvl="0" indent="0" algn="r" rtl="0">
              <a:lnSpc>
                <a:spcPct val="100000"/>
              </a:lnSpc>
              <a:spcBef>
                <a:spcPts val="0"/>
              </a:spcBef>
              <a:spcAft>
                <a:spcPts val="0"/>
              </a:spcAft>
              <a:buSzPts val="1400"/>
              <a:buNone/>
            </a:pPr>
            <a:r>
              <a:rPr lang="en-AU"/>
              <a:t>Deakin University CRICOS Provider Code: 00113B</a:t>
            </a:r>
            <a:endParaRPr/>
          </a:p>
        </p:txBody>
      </p:sp>
    </p:spTree>
    <p:extLst>
      <p:ext uri="{BB962C8B-B14F-4D97-AF65-F5344CB8AC3E}">
        <p14:creationId xmlns:p14="http://schemas.microsoft.com/office/powerpoint/2010/main" val="155417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computers&#10;&#10;Description automatically generated with low confidence">
            <a:extLst>
              <a:ext uri="{FF2B5EF4-FFF2-40B4-BE49-F238E27FC236}">
                <a16:creationId xmlns:a16="http://schemas.microsoft.com/office/drawing/2014/main" id="{72DF67A8-7EAD-F9DB-9AC4-90FAE4D4F747}"/>
              </a:ext>
            </a:extLst>
          </p:cNvPr>
          <p:cNvPicPr>
            <a:picLocks noChangeAspect="1"/>
          </p:cNvPicPr>
          <p:nvPr/>
        </p:nvPicPr>
        <p:blipFill>
          <a:blip r:embed="rId2">
            <a:alphaModFix amt="80000"/>
          </a:blip>
          <a:stretch>
            <a:fillRect/>
          </a:stretch>
        </p:blipFill>
        <p:spPr>
          <a:xfrm>
            <a:off x="6865749" y="0"/>
            <a:ext cx="12058639" cy="7325622"/>
          </a:xfrm>
          <a:prstGeom prst="rect">
            <a:avLst/>
          </a:prstGeom>
          <a:noFill/>
          <a:ln>
            <a:noFill/>
          </a:ln>
        </p:spPr>
      </p:pic>
      <p:sp>
        <p:nvSpPr>
          <p:cNvPr id="4" name="Slide Number Placeholder 3" hidden="1">
            <a:extLst>
              <a:ext uri="{FF2B5EF4-FFF2-40B4-BE49-F238E27FC236}">
                <a16:creationId xmlns:a16="http://schemas.microsoft.com/office/drawing/2014/main" id="{498EFDB3-58BE-B7D3-3314-3C061345318F}"/>
              </a:ext>
            </a:extLst>
          </p:cNvPr>
          <p:cNvSpPr>
            <a:spLocks noGrp="1"/>
          </p:cNvSpPr>
          <p:nvPr>
            <p:ph type="sldNum" idx="12"/>
          </p:nvPr>
        </p:nvSpPr>
        <p:spPr/>
        <p:txBody>
          <a:bodyPr/>
          <a:lstStyle/>
          <a:p>
            <a:pPr marL="0" lvl="0" indent="0" algn="l" rtl="0">
              <a:spcBef>
                <a:spcPts val="0"/>
              </a:spcBef>
              <a:spcAft>
                <a:spcPts val="600"/>
              </a:spcAft>
              <a:buNone/>
            </a:pPr>
            <a:fld id="{00000000-1234-1234-1234-123412341234}" type="slidenum">
              <a:rPr lang="en-AU" smtClean="0"/>
              <a:pPr marL="0" lvl="0" indent="0" algn="l" rtl="0">
                <a:spcBef>
                  <a:spcPts val="0"/>
                </a:spcBef>
                <a:spcAft>
                  <a:spcPts val="600"/>
                </a:spcAft>
                <a:buNone/>
              </a:pPr>
              <a:t>9</a:t>
            </a:fld>
            <a:endParaRPr lang="en-AU"/>
          </a:p>
        </p:txBody>
      </p:sp>
      <p:sp>
        <p:nvSpPr>
          <p:cNvPr id="2" name="Text Placeholder 2">
            <a:extLst>
              <a:ext uri="{FF2B5EF4-FFF2-40B4-BE49-F238E27FC236}">
                <a16:creationId xmlns:a16="http://schemas.microsoft.com/office/drawing/2014/main" id="{D8764780-EBD0-7442-ACF1-751103FA925D}"/>
              </a:ext>
            </a:extLst>
          </p:cNvPr>
          <p:cNvSpPr>
            <a:spLocks noGrp="1"/>
          </p:cNvSpPr>
          <p:nvPr>
            <p:ph type="body" idx="1"/>
          </p:nvPr>
        </p:nvSpPr>
        <p:spPr>
          <a:xfrm>
            <a:off x="677778" y="1159524"/>
            <a:ext cx="6187971" cy="5241276"/>
          </a:xfrm>
        </p:spPr>
        <p:txBody>
          <a:bodyPr/>
          <a:lstStyle/>
          <a:p>
            <a:r>
              <a:rPr lang="en-GB" sz="1800" dirty="0">
                <a:latin typeface="Worldly Light" pitchFamily="2" charset="77"/>
              </a:rPr>
              <a:t>Team: Chloe Begg, Paula Dootson , Erica </a:t>
            </a:r>
            <a:r>
              <a:rPr lang="en-GB" sz="1800" dirty="0" err="1">
                <a:latin typeface="Worldly Light" pitchFamily="2" charset="77"/>
              </a:rPr>
              <a:t>Kuligowski</a:t>
            </a:r>
            <a:r>
              <a:rPr lang="en-GB" sz="1800" dirty="0">
                <a:latin typeface="Worldly Light" pitchFamily="2" charset="77"/>
              </a:rPr>
              <a:t> , Amy Griffin , Timothy Neale, Graham Dwyer, Angela Gardner, Gabrielle Miller</a:t>
            </a:r>
          </a:p>
          <a:p>
            <a:r>
              <a:rPr lang="en-GB" sz="2000" b="1" dirty="0">
                <a:latin typeface="Worldly Light" pitchFamily="2" charset="77"/>
              </a:rPr>
              <a:t>Phase 1: </a:t>
            </a:r>
            <a:r>
              <a:rPr lang="en-GB" sz="2000" dirty="0">
                <a:latin typeface="Worldly Light" pitchFamily="2" charset="77"/>
              </a:rPr>
              <a:t>SMEs and literature review = public predictions would be best reserved for </a:t>
            </a:r>
            <a:r>
              <a:rPr lang="en-GB" sz="2000" b="1" dirty="0">
                <a:latin typeface="Worldly Light" pitchFamily="2" charset="77"/>
              </a:rPr>
              <a:t>impactful</a:t>
            </a:r>
            <a:r>
              <a:rPr lang="en-GB" sz="2000" dirty="0">
                <a:latin typeface="Worldly Light" pitchFamily="2" charset="77"/>
              </a:rPr>
              <a:t> fires during </a:t>
            </a:r>
            <a:r>
              <a:rPr lang="en-GB" sz="2000" b="1" dirty="0">
                <a:latin typeface="Worldly Light" pitchFamily="2" charset="77"/>
              </a:rPr>
              <a:t>extreme</a:t>
            </a:r>
            <a:r>
              <a:rPr lang="en-GB" sz="2000" dirty="0">
                <a:latin typeface="Worldly Light" pitchFamily="2" charset="77"/>
              </a:rPr>
              <a:t> or </a:t>
            </a:r>
            <a:r>
              <a:rPr lang="en-GB" sz="2000" b="1" dirty="0">
                <a:latin typeface="Worldly Light" pitchFamily="2" charset="77"/>
              </a:rPr>
              <a:t>catastrophic</a:t>
            </a:r>
            <a:r>
              <a:rPr lang="en-GB" sz="2000" dirty="0">
                <a:latin typeface="Worldly Light" pitchFamily="2" charset="77"/>
              </a:rPr>
              <a:t> fire weather conditions and should be produced and designed as a specific product distinct from those used by agencies</a:t>
            </a:r>
          </a:p>
          <a:p>
            <a:r>
              <a:rPr lang="en-US" sz="2000" b="1" dirty="0">
                <a:latin typeface="Worldly Light" pitchFamily="2" charset="77"/>
              </a:rPr>
              <a:t>Phase 2: </a:t>
            </a:r>
            <a:r>
              <a:rPr lang="en-US" sz="2000" dirty="0">
                <a:latin typeface="Worldly Light" pitchFamily="2" charset="77"/>
              </a:rPr>
              <a:t>Developing and testing national predictive map concepts to be communicated and disseminated across Australia </a:t>
            </a:r>
          </a:p>
          <a:p>
            <a:r>
              <a:rPr lang="en-US" sz="2000" b="1" dirty="0">
                <a:latin typeface="Worldly Light" pitchFamily="2" charset="77"/>
              </a:rPr>
              <a:t>Phase 3: </a:t>
            </a:r>
            <a:r>
              <a:rPr lang="en-US" sz="2000" dirty="0">
                <a:latin typeface="Worldly Light" pitchFamily="2" charset="77"/>
              </a:rPr>
              <a:t>Development of fit-for-purpose outputs that can be directly translated into policy and practice</a:t>
            </a:r>
          </a:p>
        </p:txBody>
      </p:sp>
    </p:spTree>
    <p:extLst>
      <p:ext uri="{BB962C8B-B14F-4D97-AF65-F5344CB8AC3E}">
        <p14:creationId xmlns:p14="http://schemas.microsoft.com/office/powerpoint/2010/main" val="3159372236"/>
      </p:ext>
    </p:extLst>
  </p:cSld>
  <p:clrMapOvr>
    <a:masterClrMapping/>
  </p:clrMapOvr>
</p:sld>
</file>

<file path=ppt/theme/theme1.xml><?xml version="1.0" encoding="utf-8"?>
<a:theme xmlns:a="http://schemas.openxmlformats.org/drawingml/2006/main" name="Deakin - New Slides">
  <a:themeElements>
    <a:clrScheme name="DEAKIN 2021">
      <a:dk1>
        <a:srgbClr val="000000"/>
      </a:dk1>
      <a:lt1>
        <a:srgbClr val="FFFFFF"/>
      </a:lt1>
      <a:dk2>
        <a:srgbClr val="58BCAF"/>
      </a:dk2>
      <a:lt2>
        <a:srgbClr val="FFFFFF"/>
      </a:lt2>
      <a:accent1>
        <a:srgbClr val="58BCAF"/>
      </a:accent1>
      <a:accent2>
        <a:srgbClr val="FFD923"/>
      </a:accent2>
      <a:accent3>
        <a:srgbClr val="FF9300"/>
      </a:accent3>
      <a:accent4>
        <a:srgbClr val="007D98"/>
      </a:accent4>
      <a:accent5>
        <a:srgbClr val="C74298"/>
      </a:accent5>
      <a:accent6>
        <a:srgbClr val="E1E1E1"/>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B484D96A3A346B262AE6DAFBDEEB9" ma:contentTypeVersion="16" ma:contentTypeDescription="Create a new document." ma:contentTypeScope="" ma:versionID="5080efd2d881f9b7e3bab3b380605a82">
  <xsd:schema xmlns:xsd="http://www.w3.org/2001/XMLSchema" xmlns:xs="http://www.w3.org/2001/XMLSchema" xmlns:p="http://schemas.microsoft.com/office/2006/metadata/properties" xmlns:ns2="0720369f-3d04-47fa-8030-81a5d566cba2" xmlns:ns3="24293294-9d9a-4517-91d2-b0d8ed0096b8" targetNamespace="http://schemas.microsoft.com/office/2006/metadata/properties" ma:root="true" ma:fieldsID="42e9276fa6b2e0bae56e3a40ed488c6e" ns2:_="" ns3:_="">
    <xsd:import namespace="0720369f-3d04-47fa-8030-81a5d566cba2"/>
    <xsd:import namespace="24293294-9d9a-4517-91d2-b0d8ed0096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0369f-3d04-47fa-8030-81a5d566c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68688ff-2d56-4402-9de8-2ba684990f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293294-9d9a-4517-91d2-b0d8ed0096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00f727-e03f-4814-87f2-c0c34473a4bd}" ma:internalName="TaxCatchAll" ma:showField="CatchAllData" ma:web="24293294-9d9a-4517-91d2-b0d8ed009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293294-9d9a-4517-91d2-b0d8ed0096b8" xsi:nil="true"/>
    <lcf76f155ced4ddcb4097134ff3c332f xmlns="0720369f-3d04-47fa-8030-81a5d566cb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49BEFA-FD26-41E7-BAEE-91A591AC1CA0}"/>
</file>

<file path=customXml/itemProps2.xml><?xml version="1.0" encoding="utf-8"?>
<ds:datastoreItem xmlns:ds="http://schemas.openxmlformats.org/officeDocument/2006/customXml" ds:itemID="{3815904B-96BD-4EE8-9931-C67B7AA635BC}"/>
</file>

<file path=customXml/itemProps3.xml><?xml version="1.0" encoding="utf-8"?>
<ds:datastoreItem xmlns:ds="http://schemas.openxmlformats.org/officeDocument/2006/customXml" ds:itemID="{8DA9F5B7-B029-48C5-9F85-A68A631F9B51}"/>
</file>

<file path=docProps/app.xml><?xml version="1.0" encoding="utf-8"?>
<Properties xmlns="http://schemas.openxmlformats.org/officeDocument/2006/extended-properties" xmlns:vt="http://schemas.openxmlformats.org/officeDocument/2006/docPropsVTypes">
  <TotalTime>176</TotalTime>
  <Words>902</Words>
  <Application>Microsoft Macintosh PowerPoint</Application>
  <PresentationFormat>Widescreen</PresentationFormat>
  <Paragraphs>76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WORLDLY LIGHT</vt:lpstr>
      <vt:lpstr>Noto Sans Symbols</vt:lpstr>
      <vt:lpstr>Calibri</vt:lpstr>
      <vt:lpstr>WORLDLY LIGHT</vt:lpstr>
      <vt:lpstr>Arial</vt:lpstr>
      <vt:lpstr>Deakin - New Slides</vt:lpstr>
      <vt:lpstr>HOW WAS FIRE PREDICTION USED? (and how can it be used in the future?)</vt:lpstr>
      <vt:lpstr>This presentation summarises work from 3 projects</vt:lpstr>
      <vt:lpstr>What is predictive services? Who are FBANs?</vt:lpstr>
      <vt:lpstr>What happened in the 2019-2020 bushfire season?</vt:lpstr>
      <vt:lpstr>PowerPoint Presentation</vt:lpstr>
      <vt:lpstr>Two studies:</vt:lpstr>
      <vt:lpstr>Recommendations</vt:lpstr>
      <vt:lpstr>What happens now?  We talk to more stakeholders, test maps, design maps…</vt:lpstr>
      <vt:lpstr>PowerPoint Presentation</vt:lpstr>
      <vt:lpstr>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ESTABLISHED AND EMERGING USES OF PREDICTIVE SERVICES IN VICTORIA</dc:title>
  <dc:creator>Timothy Neale</dc:creator>
  <cp:lastModifiedBy>Timothy Neale</cp:lastModifiedBy>
  <cp:revision>23</cp:revision>
  <dcterms:created xsi:type="dcterms:W3CDTF">2021-08-16T22:05:17Z</dcterms:created>
  <dcterms:modified xsi:type="dcterms:W3CDTF">2023-03-09T01:19:26Z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0x010100371B484D96A3A346B262AE6DAFBDEEB9</vt:lpwstr>
  </property>
</Properties>
</file>