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1" r:id="rId2"/>
    <p:sldMasterId id="2147483684" r:id="rId3"/>
  </p:sldMasterIdLst>
  <p:notesMasterIdLst>
    <p:notesMasterId r:id="rId12"/>
  </p:notesMasterIdLst>
  <p:sldIdLst>
    <p:sldId id="1351" r:id="rId4"/>
    <p:sldId id="1737" r:id="rId5"/>
    <p:sldId id="561" r:id="rId6"/>
    <p:sldId id="361" r:id="rId7"/>
    <p:sldId id="1736" r:id="rId8"/>
    <p:sldId id="519" r:id="rId9"/>
    <p:sldId id="555" r:id="rId10"/>
    <p:sldId id="35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EC26E5-4E8D-4683-9F31-F2F72306FDF5}" v="12" dt="2023-03-08T03:03:11.1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Master" Target="slideMasters/slideMaster3.xml"/><Relationship Id="rId21" Type="http://schemas.openxmlformats.org/officeDocument/2006/relationships/customXml" Target="../customXml/item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customXml" Target="../customXml/item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ka Peace" userId="7889e773-a402-4b98-b07b-0f63b52c27ac" providerId="ADAL" clId="{43EC26E5-4E8D-4683-9F31-F2F72306FDF5}"/>
    <pc:docChg chg="undo custSel modSld sldOrd">
      <pc:chgData name="Mika Peace" userId="7889e773-a402-4b98-b07b-0f63b52c27ac" providerId="ADAL" clId="{43EC26E5-4E8D-4683-9F31-F2F72306FDF5}" dt="2023-03-08T22:57:48.843" v="1821" actId="20577"/>
      <pc:docMkLst>
        <pc:docMk/>
      </pc:docMkLst>
      <pc:sldChg chg="modSp mod">
        <pc:chgData name="Mika Peace" userId="7889e773-a402-4b98-b07b-0f63b52c27ac" providerId="ADAL" clId="{43EC26E5-4E8D-4683-9F31-F2F72306FDF5}" dt="2023-03-08T22:57:48.843" v="1821" actId="20577"/>
        <pc:sldMkLst>
          <pc:docMk/>
          <pc:sldMk cId="3709917896" sldId="354"/>
        </pc:sldMkLst>
        <pc:spChg chg="mod">
          <ac:chgData name="Mika Peace" userId="7889e773-a402-4b98-b07b-0f63b52c27ac" providerId="ADAL" clId="{43EC26E5-4E8D-4683-9F31-F2F72306FDF5}" dt="2023-03-08T22:57:48.843" v="1821" actId="20577"/>
          <ac:spMkLst>
            <pc:docMk/>
            <pc:sldMk cId="3709917896" sldId="354"/>
            <ac:spMk id="2" creationId="{DE24A577-17DD-24B8-3453-CB5307FF22F7}"/>
          </ac:spMkLst>
        </pc:spChg>
        <pc:spChg chg="mod">
          <ac:chgData name="Mika Peace" userId="7889e773-a402-4b98-b07b-0f63b52c27ac" providerId="ADAL" clId="{43EC26E5-4E8D-4683-9F31-F2F72306FDF5}" dt="2023-03-08T22:45:31.842" v="1655" actId="14100"/>
          <ac:spMkLst>
            <pc:docMk/>
            <pc:sldMk cId="3709917896" sldId="354"/>
            <ac:spMk id="11" creationId="{55E45452-3EFD-452D-8704-9E74FD9F4442}"/>
          </ac:spMkLst>
        </pc:spChg>
      </pc:sldChg>
      <pc:sldChg chg="addSp delSp modSp mod modAnim">
        <pc:chgData name="Mika Peace" userId="7889e773-a402-4b98-b07b-0f63b52c27ac" providerId="ADAL" clId="{43EC26E5-4E8D-4683-9F31-F2F72306FDF5}" dt="2023-03-08T22:39:18.087" v="1639" actId="6549"/>
        <pc:sldMkLst>
          <pc:docMk/>
          <pc:sldMk cId="3726066883" sldId="361"/>
        </pc:sldMkLst>
        <pc:spChg chg="del mod">
          <ac:chgData name="Mika Peace" userId="7889e773-a402-4b98-b07b-0f63b52c27ac" providerId="ADAL" clId="{43EC26E5-4E8D-4683-9F31-F2F72306FDF5}" dt="2023-03-08T03:01:26.265" v="1334" actId="478"/>
          <ac:spMkLst>
            <pc:docMk/>
            <pc:sldMk cId="3726066883" sldId="361"/>
            <ac:spMk id="3" creationId="{41068074-E878-4A0E-98F5-32E99266AFAC}"/>
          </ac:spMkLst>
        </pc:spChg>
        <pc:spChg chg="mod">
          <ac:chgData name="Mika Peace" userId="7889e773-a402-4b98-b07b-0f63b52c27ac" providerId="ADAL" clId="{43EC26E5-4E8D-4683-9F31-F2F72306FDF5}" dt="2023-03-08T22:39:18.087" v="1639" actId="6549"/>
          <ac:spMkLst>
            <pc:docMk/>
            <pc:sldMk cId="3726066883" sldId="361"/>
            <ac:spMk id="6" creationId="{7A3C84F0-AB45-46FE-BFC0-8CB6750812EB}"/>
          </ac:spMkLst>
        </pc:spChg>
        <pc:spChg chg="add mod">
          <ac:chgData name="Mika Peace" userId="7889e773-a402-4b98-b07b-0f63b52c27ac" providerId="ADAL" clId="{43EC26E5-4E8D-4683-9F31-F2F72306FDF5}" dt="2023-03-08T03:01:30.349" v="1335" actId="1076"/>
          <ac:spMkLst>
            <pc:docMk/>
            <pc:sldMk cId="3726066883" sldId="361"/>
            <ac:spMk id="7" creationId="{AA9BFE90-C691-A770-139B-68AD2A68862A}"/>
          </ac:spMkLst>
        </pc:spChg>
        <pc:picChg chg="mod">
          <ac:chgData name="Mika Peace" userId="7889e773-a402-4b98-b07b-0f63b52c27ac" providerId="ADAL" clId="{43EC26E5-4E8D-4683-9F31-F2F72306FDF5}" dt="2023-03-08T01:07:45.534" v="425" actId="1076"/>
          <ac:picMkLst>
            <pc:docMk/>
            <pc:sldMk cId="3726066883" sldId="361"/>
            <ac:picMk id="5" creationId="{B76C0705-EC12-4F96-AD52-5BDF767593DB}"/>
          </ac:picMkLst>
        </pc:picChg>
        <pc:picChg chg="mod">
          <ac:chgData name="Mika Peace" userId="7889e773-a402-4b98-b07b-0f63b52c27ac" providerId="ADAL" clId="{43EC26E5-4E8D-4683-9F31-F2F72306FDF5}" dt="2023-03-08T01:07:32.567" v="420" actId="1076"/>
          <ac:picMkLst>
            <pc:docMk/>
            <pc:sldMk cId="3726066883" sldId="361"/>
            <ac:picMk id="3076" creationId="{3BB07043-9A3F-47A5-A83E-ABECBA5024A6}"/>
          </ac:picMkLst>
        </pc:picChg>
      </pc:sldChg>
      <pc:sldChg chg="addSp modSp mod">
        <pc:chgData name="Mika Peace" userId="7889e773-a402-4b98-b07b-0f63b52c27ac" providerId="ADAL" clId="{43EC26E5-4E8D-4683-9F31-F2F72306FDF5}" dt="2023-03-08T03:03:33.569" v="1337" actId="14100"/>
        <pc:sldMkLst>
          <pc:docMk/>
          <pc:sldMk cId="2118576295" sldId="519"/>
        </pc:sldMkLst>
        <pc:spChg chg="mod">
          <ac:chgData name="Mika Peace" userId="7889e773-a402-4b98-b07b-0f63b52c27ac" providerId="ADAL" clId="{43EC26E5-4E8D-4683-9F31-F2F72306FDF5}" dt="2023-03-08T03:03:33.569" v="1337" actId="14100"/>
          <ac:spMkLst>
            <pc:docMk/>
            <pc:sldMk cId="2118576295" sldId="519"/>
            <ac:spMk id="11" creationId="{00000000-0000-0000-0000-000000000000}"/>
          </ac:spMkLst>
        </pc:spChg>
        <pc:spChg chg="mod">
          <ac:chgData name="Mika Peace" userId="7889e773-a402-4b98-b07b-0f63b52c27ac" providerId="ADAL" clId="{43EC26E5-4E8D-4683-9F31-F2F72306FDF5}" dt="2023-03-08T02:16:31.251" v="537" actId="1076"/>
          <ac:spMkLst>
            <pc:docMk/>
            <pc:sldMk cId="2118576295" sldId="519"/>
            <ac:spMk id="12" creationId="{00000000-0000-0000-0000-000000000000}"/>
          </ac:spMkLst>
        </pc:spChg>
        <pc:spChg chg="mod">
          <ac:chgData name="Mika Peace" userId="7889e773-a402-4b98-b07b-0f63b52c27ac" providerId="ADAL" clId="{43EC26E5-4E8D-4683-9F31-F2F72306FDF5}" dt="2023-03-08T02:16:22.283" v="534" actId="1076"/>
          <ac:spMkLst>
            <pc:docMk/>
            <pc:sldMk cId="2118576295" sldId="519"/>
            <ac:spMk id="13" creationId="{00000000-0000-0000-0000-000000000000}"/>
          </ac:spMkLst>
        </pc:spChg>
        <pc:spChg chg="mod">
          <ac:chgData name="Mika Peace" userId="7889e773-a402-4b98-b07b-0f63b52c27ac" providerId="ADAL" clId="{43EC26E5-4E8D-4683-9F31-F2F72306FDF5}" dt="2023-03-08T02:14:41.538" v="501" actId="6549"/>
          <ac:spMkLst>
            <pc:docMk/>
            <pc:sldMk cId="2118576295" sldId="519"/>
            <ac:spMk id="14" creationId="{00000000-0000-0000-0000-000000000000}"/>
          </ac:spMkLst>
        </pc:spChg>
        <pc:spChg chg="mod">
          <ac:chgData name="Mika Peace" userId="7889e773-a402-4b98-b07b-0f63b52c27ac" providerId="ADAL" clId="{43EC26E5-4E8D-4683-9F31-F2F72306FDF5}" dt="2023-03-08T02:15:39.691" v="520" actId="1076"/>
          <ac:spMkLst>
            <pc:docMk/>
            <pc:sldMk cId="2118576295" sldId="519"/>
            <ac:spMk id="16" creationId="{00000000-0000-0000-0000-000000000000}"/>
          </ac:spMkLst>
        </pc:spChg>
        <pc:picChg chg="add mod">
          <ac:chgData name="Mika Peace" userId="7889e773-a402-4b98-b07b-0f63b52c27ac" providerId="ADAL" clId="{43EC26E5-4E8D-4683-9F31-F2F72306FDF5}" dt="2023-03-07T02:32:32.474" v="193"/>
          <ac:picMkLst>
            <pc:docMk/>
            <pc:sldMk cId="2118576295" sldId="519"/>
            <ac:picMk id="2" creationId="{68AC3BB7-52B3-F69B-4329-6B8EEEC9FEDF}"/>
          </ac:picMkLst>
        </pc:picChg>
        <pc:picChg chg="add mod">
          <ac:chgData name="Mika Peace" userId="7889e773-a402-4b98-b07b-0f63b52c27ac" providerId="ADAL" clId="{43EC26E5-4E8D-4683-9F31-F2F72306FDF5}" dt="2023-03-07T02:32:39.459" v="194"/>
          <ac:picMkLst>
            <pc:docMk/>
            <pc:sldMk cId="2118576295" sldId="519"/>
            <ac:picMk id="3" creationId="{D55BC68D-23E1-FAEC-EB1E-70349B6A6D4E}"/>
          </ac:picMkLst>
        </pc:picChg>
        <pc:picChg chg="mod">
          <ac:chgData name="Mika Peace" userId="7889e773-a402-4b98-b07b-0f63b52c27ac" providerId="ADAL" clId="{43EC26E5-4E8D-4683-9F31-F2F72306FDF5}" dt="2023-03-08T02:16:27.763" v="536" actId="14100"/>
          <ac:picMkLst>
            <pc:docMk/>
            <pc:sldMk cId="2118576295" sldId="519"/>
            <ac:picMk id="6" creationId="{00000000-0000-0000-0000-000000000000}"/>
          </ac:picMkLst>
        </pc:picChg>
        <pc:picChg chg="mod">
          <ac:chgData name="Mika Peace" userId="7889e773-a402-4b98-b07b-0f63b52c27ac" providerId="ADAL" clId="{43EC26E5-4E8D-4683-9F31-F2F72306FDF5}" dt="2023-03-08T02:15:43.171" v="521" actId="14100"/>
          <ac:picMkLst>
            <pc:docMk/>
            <pc:sldMk cId="2118576295" sldId="519"/>
            <ac:picMk id="15" creationId="{00000000-0000-0000-0000-000000000000}"/>
          </ac:picMkLst>
        </pc:picChg>
      </pc:sldChg>
      <pc:sldChg chg="addSp modSp mod">
        <pc:chgData name="Mika Peace" userId="7889e773-a402-4b98-b07b-0f63b52c27ac" providerId="ADAL" clId="{43EC26E5-4E8D-4683-9F31-F2F72306FDF5}" dt="2023-03-08T22:56:27.269" v="1817" actId="1076"/>
        <pc:sldMkLst>
          <pc:docMk/>
          <pc:sldMk cId="974466648" sldId="555"/>
        </pc:sldMkLst>
        <pc:spChg chg="mod">
          <ac:chgData name="Mika Peace" userId="7889e773-a402-4b98-b07b-0f63b52c27ac" providerId="ADAL" clId="{43EC26E5-4E8D-4683-9F31-F2F72306FDF5}" dt="2023-03-08T22:56:27.269" v="1817" actId="1076"/>
          <ac:spMkLst>
            <pc:docMk/>
            <pc:sldMk cId="974466648" sldId="555"/>
            <ac:spMk id="2" creationId="{00000000-0000-0000-0000-000000000000}"/>
          </ac:spMkLst>
        </pc:spChg>
        <pc:spChg chg="mod">
          <ac:chgData name="Mika Peace" userId="7889e773-a402-4b98-b07b-0f63b52c27ac" providerId="ADAL" clId="{43EC26E5-4E8D-4683-9F31-F2F72306FDF5}" dt="2023-03-08T03:04:50.598" v="1346" actId="6549"/>
          <ac:spMkLst>
            <pc:docMk/>
            <pc:sldMk cId="974466648" sldId="555"/>
            <ac:spMk id="9" creationId="{00000000-0000-0000-0000-000000000000}"/>
          </ac:spMkLst>
        </pc:spChg>
        <pc:spChg chg="mod">
          <ac:chgData name="Mika Peace" userId="7889e773-a402-4b98-b07b-0f63b52c27ac" providerId="ADAL" clId="{43EC26E5-4E8D-4683-9F31-F2F72306FDF5}" dt="2023-03-07T02:29:01.615" v="117" actId="1076"/>
          <ac:spMkLst>
            <pc:docMk/>
            <pc:sldMk cId="974466648" sldId="555"/>
            <ac:spMk id="10" creationId="{00000000-0000-0000-0000-000000000000}"/>
          </ac:spMkLst>
        </pc:spChg>
        <pc:spChg chg="mod">
          <ac:chgData name="Mika Peace" userId="7889e773-a402-4b98-b07b-0f63b52c27ac" providerId="ADAL" clId="{43EC26E5-4E8D-4683-9F31-F2F72306FDF5}" dt="2023-03-07T02:29:37.247" v="128" actId="1076"/>
          <ac:spMkLst>
            <pc:docMk/>
            <pc:sldMk cId="974466648" sldId="555"/>
            <ac:spMk id="15" creationId="{E36D7CC7-4BBE-2CAF-A629-C3C658391DED}"/>
          </ac:spMkLst>
        </pc:spChg>
        <pc:spChg chg="mod">
          <ac:chgData name="Mika Peace" userId="7889e773-a402-4b98-b07b-0f63b52c27ac" providerId="ADAL" clId="{43EC26E5-4E8D-4683-9F31-F2F72306FDF5}" dt="2023-03-07T02:29:25.663" v="125" actId="1076"/>
          <ac:spMkLst>
            <pc:docMk/>
            <pc:sldMk cId="974466648" sldId="555"/>
            <ac:spMk id="16" creationId="{0DA3C123-A03E-1EF5-8BE8-06DA748D4F6F}"/>
          </ac:spMkLst>
        </pc:spChg>
        <pc:spChg chg="mod">
          <ac:chgData name="Mika Peace" userId="7889e773-a402-4b98-b07b-0f63b52c27ac" providerId="ADAL" clId="{43EC26E5-4E8D-4683-9F31-F2F72306FDF5}" dt="2023-03-07T02:29:42.208" v="129" actId="1076"/>
          <ac:spMkLst>
            <pc:docMk/>
            <pc:sldMk cId="974466648" sldId="555"/>
            <ac:spMk id="17" creationId="{345370B9-9DC8-F8A9-662F-6F8D1E4683BD}"/>
          </ac:spMkLst>
        </pc:spChg>
        <pc:spChg chg="mod">
          <ac:chgData name="Mika Peace" userId="7889e773-a402-4b98-b07b-0f63b52c27ac" providerId="ADAL" clId="{43EC26E5-4E8D-4683-9F31-F2F72306FDF5}" dt="2023-03-07T02:29:33.271" v="127" actId="1076"/>
          <ac:spMkLst>
            <pc:docMk/>
            <pc:sldMk cId="974466648" sldId="555"/>
            <ac:spMk id="18" creationId="{0F7AE5EA-768C-3582-8DE6-B3B06C3C76BC}"/>
          </ac:spMkLst>
        </pc:spChg>
        <pc:spChg chg="mod">
          <ac:chgData name="Mika Peace" userId="7889e773-a402-4b98-b07b-0f63b52c27ac" providerId="ADAL" clId="{43EC26E5-4E8D-4683-9F31-F2F72306FDF5}" dt="2023-03-07T02:29:55.833" v="133" actId="1076"/>
          <ac:spMkLst>
            <pc:docMk/>
            <pc:sldMk cId="974466648" sldId="555"/>
            <ac:spMk id="19" creationId="{53400A27-96AC-73FD-A609-A9B93FFDE2F4}"/>
          </ac:spMkLst>
        </pc:spChg>
        <pc:spChg chg="add mod">
          <ac:chgData name="Mika Peace" userId="7889e773-a402-4b98-b07b-0f63b52c27ac" providerId="ADAL" clId="{43EC26E5-4E8D-4683-9F31-F2F72306FDF5}" dt="2023-03-08T03:05:08.364" v="1347" actId="1076"/>
          <ac:spMkLst>
            <pc:docMk/>
            <pc:sldMk cId="974466648" sldId="555"/>
            <ac:spMk id="23" creationId="{C8824E26-CF13-C60B-3465-D18DE7C9C3D8}"/>
          </ac:spMkLst>
        </pc:spChg>
        <pc:spChg chg="add mod">
          <ac:chgData name="Mika Peace" userId="7889e773-a402-4b98-b07b-0f63b52c27ac" providerId="ADAL" clId="{43EC26E5-4E8D-4683-9F31-F2F72306FDF5}" dt="2023-03-08T02:19:24.349" v="606" actId="6549"/>
          <ac:spMkLst>
            <pc:docMk/>
            <pc:sldMk cId="974466648" sldId="555"/>
            <ac:spMk id="24" creationId="{3B99C1E8-475B-AEE2-2709-FF46D6FC2C9C}"/>
          </ac:spMkLst>
        </pc:spChg>
        <pc:picChg chg="mod">
          <ac:chgData name="Mika Peace" userId="7889e773-a402-4b98-b07b-0f63b52c27ac" providerId="ADAL" clId="{43EC26E5-4E8D-4683-9F31-F2F72306FDF5}" dt="2023-03-07T02:28:46.440" v="113" actId="1076"/>
          <ac:picMkLst>
            <pc:docMk/>
            <pc:sldMk cId="974466648" sldId="555"/>
            <ac:picMk id="7" creationId="{00000000-0000-0000-0000-000000000000}"/>
          </ac:picMkLst>
        </pc:picChg>
        <pc:picChg chg="mod">
          <ac:chgData name="Mika Peace" userId="7889e773-a402-4b98-b07b-0f63b52c27ac" providerId="ADAL" clId="{43EC26E5-4E8D-4683-9F31-F2F72306FDF5}" dt="2023-03-07T02:28:49.463" v="114" actId="1076"/>
          <ac:picMkLst>
            <pc:docMk/>
            <pc:sldMk cId="974466648" sldId="555"/>
            <ac:picMk id="8" creationId="{00000000-0000-0000-0000-000000000000}"/>
          </ac:picMkLst>
        </pc:picChg>
        <pc:picChg chg="mod">
          <ac:chgData name="Mika Peace" userId="7889e773-a402-4b98-b07b-0f63b52c27ac" providerId="ADAL" clId="{43EC26E5-4E8D-4683-9F31-F2F72306FDF5}" dt="2023-03-07T02:28:58.310" v="116" actId="1076"/>
          <ac:picMkLst>
            <pc:docMk/>
            <pc:sldMk cId="974466648" sldId="555"/>
            <ac:picMk id="13" creationId="{528F7832-3277-A504-6388-E40E0FDC6D27}"/>
          </ac:picMkLst>
        </pc:picChg>
        <pc:picChg chg="mod">
          <ac:chgData name="Mika Peace" userId="7889e773-a402-4b98-b07b-0f63b52c27ac" providerId="ADAL" clId="{43EC26E5-4E8D-4683-9F31-F2F72306FDF5}" dt="2023-03-07T02:28:53.456" v="115" actId="1076"/>
          <ac:picMkLst>
            <pc:docMk/>
            <pc:sldMk cId="974466648" sldId="555"/>
            <ac:picMk id="14" creationId="{E859F3A8-E635-0E88-A0BF-ABD97D9D1EFE}"/>
          </ac:picMkLst>
        </pc:picChg>
      </pc:sldChg>
      <pc:sldChg chg="modSp mod">
        <pc:chgData name="Mika Peace" userId="7889e773-a402-4b98-b07b-0f63b52c27ac" providerId="ADAL" clId="{43EC26E5-4E8D-4683-9F31-F2F72306FDF5}" dt="2023-03-08T22:38:27.382" v="1619" actId="20577"/>
        <pc:sldMkLst>
          <pc:docMk/>
          <pc:sldMk cId="758792003" sldId="561"/>
        </pc:sldMkLst>
        <pc:spChg chg="mod">
          <ac:chgData name="Mika Peace" userId="7889e773-a402-4b98-b07b-0f63b52c27ac" providerId="ADAL" clId="{43EC26E5-4E8D-4683-9F31-F2F72306FDF5}" dt="2023-03-08T22:36:28.094" v="1607" actId="14100"/>
          <ac:spMkLst>
            <pc:docMk/>
            <pc:sldMk cId="758792003" sldId="561"/>
            <ac:spMk id="2" creationId="{00000000-0000-0000-0000-000000000000}"/>
          </ac:spMkLst>
        </pc:spChg>
        <pc:spChg chg="mod">
          <ac:chgData name="Mika Peace" userId="7889e773-a402-4b98-b07b-0f63b52c27ac" providerId="ADAL" clId="{43EC26E5-4E8D-4683-9F31-F2F72306FDF5}" dt="2023-03-08T22:38:27.382" v="1619" actId="20577"/>
          <ac:spMkLst>
            <pc:docMk/>
            <pc:sldMk cId="758792003" sldId="561"/>
            <ac:spMk id="3" creationId="{00000000-0000-0000-0000-000000000000}"/>
          </ac:spMkLst>
        </pc:spChg>
        <pc:picChg chg="mod">
          <ac:chgData name="Mika Peace" userId="7889e773-a402-4b98-b07b-0f63b52c27ac" providerId="ADAL" clId="{43EC26E5-4E8D-4683-9F31-F2F72306FDF5}" dt="2023-03-08T02:59:16.037" v="1293" actId="1076"/>
          <ac:picMkLst>
            <pc:docMk/>
            <pc:sldMk cId="758792003" sldId="561"/>
            <ac:picMk id="4" creationId="{00000000-0000-0000-0000-000000000000}"/>
          </ac:picMkLst>
        </pc:picChg>
        <pc:picChg chg="mod">
          <ac:chgData name="Mika Peace" userId="7889e773-a402-4b98-b07b-0f63b52c27ac" providerId="ADAL" clId="{43EC26E5-4E8D-4683-9F31-F2F72306FDF5}" dt="2023-03-08T22:36:25.668" v="1606" actId="1076"/>
          <ac:picMkLst>
            <pc:docMk/>
            <pc:sldMk cId="758792003" sldId="561"/>
            <ac:picMk id="6" creationId="{671C6953-D0EA-5D87-74B1-2825B33C159D}"/>
          </ac:picMkLst>
        </pc:picChg>
      </pc:sldChg>
      <pc:sldChg chg="addSp delSp modSp mod">
        <pc:chgData name="Mika Peace" userId="7889e773-a402-4b98-b07b-0f63b52c27ac" providerId="ADAL" clId="{43EC26E5-4E8D-4683-9F31-F2F72306FDF5}" dt="2023-03-08T22:41:08.005" v="1646" actId="1076"/>
        <pc:sldMkLst>
          <pc:docMk/>
          <pc:sldMk cId="1349877578" sldId="1351"/>
        </pc:sldMkLst>
        <pc:spChg chg="del mod">
          <ac:chgData name="Mika Peace" userId="7889e773-a402-4b98-b07b-0f63b52c27ac" providerId="ADAL" clId="{43EC26E5-4E8D-4683-9F31-F2F72306FDF5}" dt="2023-03-08T22:40:59.734" v="1645" actId="478"/>
          <ac:spMkLst>
            <pc:docMk/>
            <pc:sldMk cId="1349877578" sldId="1351"/>
            <ac:spMk id="4" creationId="{8B8ECF8D-294D-DC16-BA08-48F47351E939}"/>
          </ac:spMkLst>
        </pc:spChg>
        <pc:spChg chg="add mod">
          <ac:chgData name="Mika Peace" userId="7889e773-a402-4b98-b07b-0f63b52c27ac" providerId="ADAL" clId="{43EC26E5-4E8D-4683-9F31-F2F72306FDF5}" dt="2023-03-08T22:31:40.738" v="1373" actId="20577"/>
          <ac:spMkLst>
            <pc:docMk/>
            <pc:sldMk cId="1349877578" sldId="1351"/>
            <ac:spMk id="8" creationId="{4D125308-9C46-A81C-DD52-5CF036538D53}"/>
          </ac:spMkLst>
        </pc:spChg>
        <pc:spChg chg="mod">
          <ac:chgData name="Mika Peace" userId="7889e773-a402-4b98-b07b-0f63b52c27ac" providerId="ADAL" clId="{43EC26E5-4E8D-4683-9F31-F2F72306FDF5}" dt="2023-03-07T02:23:26.857" v="0" actId="1076"/>
          <ac:spMkLst>
            <pc:docMk/>
            <pc:sldMk cId="1349877578" sldId="1351"/>
            <ac:spMk id="10" creationId="{0515B166-418B-53C7-6429-533AF2F22C4B}"/>
          </ac:spMkLst>
        </pc:spChg>
        <pc:spChg chg="mod">
          <ac:chgData name="Mika Peace" userId="7889e773-a402-4b98-b07b-0f63b52c27ac" providerId="ADAL" clId="{43EC26E5-4E8D-4683-9F31-F2F72306FDF5}" dt="2023-03-08T02:58:22.798" v="1286" actId="1076"/>
          <ac:spMkLst>
            <pc:docMk/>
            <pc:sldMk cId="1349877578" sldId="1351"/>
            <ac:spMk id="13" creationId="{4E91864D-DC80-7412-466A-4F51267DD156}"/>
          </ac:spMkLst>
        </pc:spChg>
        <pc:spChg chg="mod">
          <ac:chgData name="Mika Peace" userId="7889e773-a402-4b98-b07b-0f63b52c27ac" providerId="ADAL" clId="{43EC26E5-4E8D-4683-9F31-F2F72306FDF5}" dt="2023-03-07T02:23:30.007" v="1" actId="1076"/>
          <ac:spMkLst>
            <pc:docMk/>
            <pc:sldMk cId="1349877578" sldId="1351"/>
            <ac:spMk id="14" creationId="{A85C2D30-7A0F-18A8-5ED7-319058783352}"/>
          </ac:spMkLst>
        </pc:spChg>
        <pc:picChg chg="del mod">
          <ac:chgData name="Mika Peace" userId="7889e773-a402-4b98-b07b-0f63b52c27ac" providerId="ADAL" clId="{43EC26E5-4E8D-4683-9F31-F2F72306FDF5}" dt="2023-03-08T02:09:19.299" v="452" actId="21"/>
          <ac:picMkLst>
            <pc:docMk/>
            <pc:sldMk cId="1349877578" sldId="1351"/>
            <ac:picMk id="5" creationId="{1ADD2C4B-F506-6D22-56C5-14E96DD9ACEF}"/>
          </ac:picMkLst>
        </pc:picChg>
        <pc:picChg chg="add del mod">
          <ac:chgData name="Mika Peace" userId="7889e773-a402-4b98-b07b-0f63b52c27ac" providerId="ADAL" clId="{43EC26E5-4E8D-4683-9F31-F2F72306FDF5}" dt="2023-03-08T02:09:37.220" v="459" actId="478"/>
          <ac:picMkLst>
            <pc:docMk/>
            <pc:sldMk cId="1349877578" sldId="1351"/>
            <ac:picMk id="6" creationId="{8BA30E67-56C5-CFF2-E6D8-68DE9784B2D4}"/>
          </ac:picMkLst>
        </pc:picChg>
        <pc:picChg chg="add mod modCrop">
          <ac:chgData name="Mika Peace" userId="7889e773-a402-4b98-b07b-0f63b52c27ac" providerId="ADAL" clId="{43EC26E5-4E8D-4683-9F31-F2F72306FDF5}" dt="2023-03-08T02:57:57.158" v="1283" actId="1076"/>
          <ac:picMkLst>
            <pc:docMk/>
            <pc:sldMk cId="1349877578" sldId="1351"/>
            <ac:picMk id="7" creationId="{47871CBE-A843-2F17-8F10-EE74D4F01EE1}"/>
          </ac:picMkLst>
        </pc:picChg>
        <pc:picChg chg="mod">
          <ac:chgData name="Mika Peace" userId="7889e773-a402-4b98-b07b-0f63b52c27ac" providerId="ADAL" clId="{43EC26E5-4E8D-4683-9F31-F2F72306FDF5}" dt="2023-03-08T22:41:08.005" v="1646" actId="1076"/>
          <ac:picMkLst>
            <pc:docMk/>
            <pc:sldMk cId="1349877578" sldId="1351"/>
            <ac:picMk id="9" creationId="{310BCFA3-C272-94B9-B6C7-08D741A0841A}"/>
          </ac:picMkLst>
        </pc:picChg>
      </pc:sldChg>
      <pc:sldChg chg="addSp modSp mod">
        <pc:chgData name="Mika Peace" userId="7889e773-a402-4b98-b07b-0f63b52c27ac" providerId="ADAL" clId="{43EC26E5-4E8D-4683-9F31-F2F72306FDF5}" dt="2023-03-08T22:54:24.277" v="1668" actId="14100"/>
        <pc:sldMkLst>
          <pc:docMk/>
          <pc:sldMk cId="1196394994" sldId="1736"/>
        </pc:sldMkLst>
        <pc:spChg chg="mod">
          <ac:chgData name="Mika Peace" userId="7889e773-a402-4b98-b07b-0f63b52c27ac" providerId="ADAL" clId="{43EC26E5-4E8D-4683-9F31-F2F72306FDF5}" dt="2023-03-08T01:09:04.059" v="437" actId="1076"/>
          <ac:spMkLst>
            <pc:docMk/>
            <pc:sldMk cId="1196394994" sldId="1736"/>
            <ac:spMk id="2" creationId="{148A8C24-82BB-4A40-9C5F-2E9FFEE725AA}"/>
          </ac:spMkLst>
        </pc:spChg>
        <pc:spChg chg="mod">
          <ac:chgData name="Mika Peace" userId="7889e773-a402-4b98-b07b-0f63b52c27ac" providerId="ADAL" clId="{43EC26E5-4E8D-4683-9F31-F2F72306FDF5}" dt="2023-03-08T02:14:29.446" v="498" actId="2711"/>
          <ac:spMkLst>
            <pc:docMk/>
            <pc:sldMk cId="1196394994" sldId="1736"/>
            <ac:spMk id="11" creationId="{1D78FB04-100B-4F8B-985A-365CCDA6AC85}"/>
          </ac:spMkLst>
        </pc:spChg>
        <pc:spChg chg="add mod">
          <ac:chgData name="Mika Peace" userId="7889e773-a402-4b98-b07b-0f63b52c27ac" providerId="ADAL" clId="{43EC26E5-4E8D-4683-9F31-F2F72306FDF5}" dt="2023-03-08T22:41:53.563" v="1647" actId="20577"/>
          <ac:spMkLst>
            <pc:docMk/>
            <pc:sldMk cId="1196394994" sldId="1736"/>
            <ac:spMk id="12" creationId="{8410DBD7-C3FE-4391-BF43-3924468DEF47}"/>
          </ac:spMkLst>
        </pc:spChg>
        <pc:spChg chg="mod">
          <ac:chgData name="Mika Peace" userId="7889e773-a402-4b98-b07b-0f63b52c27ac" providerId="ADAL" clId="{43EC26E5-4E8D-4683-9F31-F2F72306FDF5}" dt="2023-03-08T02:14:02.819" v="492" actId="1076"/>
          <ac:spMkLst>
            <pc:docMk/>
            <pc:sldMk cId="1196394994" sldId="1736"/>
            <ac:spMk id="13" creationId="{A332FE16-52AC-4E0D-BA7D-702D849D7334}"/>
          </ac:spMkLst>
        </pc:spChg>
        <pc:spChg chg="mod">
          <ac:chgData name="Mika Peace" userId="7889e773-a402-4b98-b07b-0f63b52c27ac" providerId="ADAL" clId="{43EC26E5-4E8D-4683-9F31-F2F72306FDF5}" dt="2023-03-08T02:14:04.868" v="493" actId="1076"/>
          <ac:spMkLst>
            <pc:docMk/>
            <pc:sldMk cId="1196394994" sldId="1736"/>
            <ac:spMk id="14" creationId="{227BE00C-CCC3-4A9F-86A7-0D0A21C4E5CD}"/>
          </ac:spMkLst>
        </pc:spChg>
        <pc:picChg chg="mod">
          <ac:chgData name="Mika Peace" userId="7889e773-a402-4b98-b07b-0f63b52c27ac" providerId="ADAL" clId="{43EC26E5-4E8D-4683-9F31-F2F72306FDF5}" dt="2023-03-08T01:08:23.764" v="426" actId="1076"/>
          <ac:picMkLst>
            <pc:docMk/>
            <pc:sldMk cId="1196394994" sldId="1736"/>
            <ac:picMk id="4" creationId="{8C658CBF-E489-4460-A67F-856FB03D1021}"/>
          </ac:picMkLst>
        </pc:picChg>
        <pc:picChg chg="mod modCrop">
          <ac:chgData name="Mika Peace" userId="7889e773-a402-4b98-b07b-0f63b52c27ac" providerId="ADAL" clId="{43EC26E5-4E8D-4683-9F31-F2F72306FDF5}" dt="2023-03-08T22:54:24.277" v="1668" actId="14100"/>
          <ac:picMkLst>
            <pc:docMk/>
            <pc:sldMk cId="1196394994" sldId="1736"/>
            <ac:picMk id="8" creationId="{8189695A-8453-4BF0-ABB8-7BD26BE7CEF4}"/>
          </ac:picMkLst>
        </pc:picChg>
      </pc:sldChg>
      <pc:sldChg chg="addSp delSp modSp mod ord">
        <pc:chgData name="Mika Peace" userId="7889e773-a402-4b98-b07b-0f63b52c27ac" providerId="ADAL" clId="{43EC26E5-4E8D-4683-9F31-F2F72306FDF5}" dt="2023-03-08T22:35:29.093" v="1600" actId="20577"/>
        <pc:sldMkLst>
          <pc:docMk/>
          <pc:sldMk cId="258951269" sldId="1737"/>
        </pc:sldMkLst>
        <pc:spChg chg="mod">
          <ac:chgData name="Mika Peace" userId="7889e773-a402-4b98-b07b-0f63b52c27ac" providerId="ADAL" clId="{43EC26E5-4E8D-4683-9F31-F2F72306FDF5}" dt="2023-03-08T01:05:37.220" v="217" actId="1076"/>
          <ac:spMkLst>
            <pc:docMk/>
            <pc:sldMk cId="258951269" sldId="1737"/>
            <ac:spMk id="6" creationId="{3F31F521-F331-41A7-B57A-899F533E3412}"/>
          </ac:spMkLst>
        </pc:spChg>
        <pc:spChg chg="add del mod">
          <ac:chgData name="Mika Peace" userId="7889e773-a402-4b98-b07b-0f63b52c27ac" providerId="ADAL" clId="{43EC26E5-4E8D-4683-9F31-F2F72306FDF5}" dt="2023-03-08T22:35:29.093" v="1600" actId="20577"/>
          <ac:spMkLst>
            <pc:docMk/>
            <pc:sldMk cId="258951269" sldId="1737"/>
            <ac:spMk id="9" creationId="{370F0146-DDD0-418D-A73C-29F82E995D01}"/>
          </ac:spMkLst>
        </pc:spChg>
        <pc:picChg chg="del mod">
          <ac:chgData name="Mika Peace" userId="7889e773-a402-4b98-b07b-0f63b52c27ac" providerId="ADAL" clId="{43EC26E5-4E8D-4683-9F31-F2F72306FDF5}" dt="2023-03-08T02:09:24.583" v="454" actId="21"/>
          <ac:picMkLst>
            <pc:docMk/>
            <pc:sldMk cId="258951269" sldId="1737"/>
            <ac:picMk id="3" creationId="{8CDF14B2-BE74-4DC1-B9F3-0E783A1E769D}"/>
          </ac:picMkLst>
        </pc:picChg>
        <pc:picChg chg="add mod">
          <ac:chgData name="Mika Peace" userId="7889e773-a402-4b98-b07b-0f63b52c27ac" providerId="ADAL" clId="{43EC26E5-4E8D-4683-9F31-F2F72306FDF5}" dt="2023-03-08T02:11:35.812" v="476" actId="1076"/>
          <ac:picMkLst>
            <pc:docMk/>
            <pc:sldMk cId="258951269" sldId="1737"/>
            <ac:picMk id="5" creationId="{9C5529D8-9942-F786-8A1D-CB0CC027489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24C73D-7FD1-4FF2-B217-3C7018DABB67}" type="datetimeFigureOut">
              <a:rPr lang="en-AU" smtClean="0"/>
              <a:t>9/03/2023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A23BED-D352-4E24-9B3F-8739875A3D3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72273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DESIGN INSTRUCTIONS: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Add text to editable text boxes.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Avoid moving or changing the margins for text boxes, to ensure a well-presented slide.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To add a colour to the cut-out shape/background: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 sz="12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To fill cut-out shape/background with colour, right click next to the slide and select ‘Format Background…’ from the drop-down menu.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 sz="12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 the side panel that pops up, select ‘Solid fill’ and then choose one of the ‘Theme colours’ at the top of the colour chart. 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 sz="12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Note: the ‘Theme colours’ are NHRA corporate colours and should be used wherever possible.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To add an image to the cut-out shape/background: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 sz="12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click on the image icon to select an image source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 sz="1200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once you’ve added an image, right click the image and select ‘Send to Back’ so that it sits behind the cut-out shape</a:t>
            </a:r>
            <a:endParaRPr lang="en-US" sz="1200"/>
          </a:p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5BE386-194F-7A4F-B27A-E80D41302EB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341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EF317F-88AF-448F-B02B-CB9EFECB365C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00408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EF317F-88AF-448F-B02B-CB9EFECB365C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20789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418568-7316-425A-B836-C1F335F2C3CD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77006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Vortex development – </a:t>
            </a:r>
          </a:p>
          <a:p>
            <a:pPr marL="228600" indent="-228600">
              <a:buAutoNum type="arabicPeriod"/>
            </a:pPr>
            <a:r>
              <a:rPr lang="en-AU" dirty="0"/>
              <a:t>Stretching component</a:t>
            </a:r>
          </a:p>
          <a:p>
            <a:pPr marL="228600" indent="-228600">
              <a:buAutoNum type="arabicPeriod"/>
            </a:pPr>
            <a:r>
              <a:rPr lang="en-AU" dirty="0"/>
              <a:t>Spin component.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8D11C6-EACC-AE48-AC63-EC008E2FE2B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0412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1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3B308343-77D7-46A0-8EE9-90D8BC1F25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1371" y="1"/>
            <a:ext cx="6102351" cy="6639597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1340895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11172" y="6470968"/>
            <a:ext cx="386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4"/>
          <p:cNvSpPr txBox="1">
            <a:spLocks/>
          </p:cNvSpPr>
          <p:nvPr userDrawn="1"/>
        </p:nvSpPr>
        <p:spPr>
          <a:xfrm>
            <a:off x="1832145" y="6471482"/>
            <a:ext cx="2522143" cy="20518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400" b="0" cap="all" baseline="0">
                <a:solidFill>
                  <a:schemeClr val="tx1">
                    <a:tint val="75000"/>
                  </a:schemeClr>
                </a:solidFill>
                <a:latin typeface="Tw Cen MT"/>
                <a:cs typeface="Tw Cen MT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5" b="0" i="0" u="none" strike="noStrike" kern="1200" cap="all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w Cen MT"/>
                <a:ea typeface="+mn-ea"/>
                <a:cs typeface="Tw Cen MT"/>
              </a:rPr>
              <a:t>© BUSHFIRE AND NATURAL HAZARDS CRC 2016</a:t>
            </a:r>
          </a:p>
        </p:txBody>
      </p:sp>
    </p:spTree>
    <p:extLst>
      <p:ext uri="{BB962C8B-B14F-4D97-AF65-F5344CB8AC3E}">
        <p14:creationId xmlns:p14="http://schemas.microsoft.com/office/powerpoint/2010/main" val="186157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D4521-821B-4A69-9789-B8924824AC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054F47-C6A5-4D27-BA68-1C0B9C379F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9F5B18-9724-45C2-BF92-7729FC35A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603CA-D170-4115-B822-D91C05144ECA}" type="datetimeFigureOut">
              <a:rPr lang="en-AU" smtClean="0"/>
              <a:t>9/03/2023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0A68D4-983C-4506-8620-A77FF31C3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6B5DC0-67AD-4D9F-AFC4-551CCA0FB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75098-DD54-4F08-A4D4-E4D44ACCC72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666951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57E0E-1C61-40D6-A7B7-E57E4F7D1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5562D6-4328-48E6-90FE-DC58518FB8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92C4A-8E47-47B8-A62F-5E65C8533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603CA-D170-4115-B822-D91C05144ECA}" type="datetimeFigureOut">
              <a:rPr lang="en-AU" smtClean="0"/>
              <a:t>9/03/2023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DDC55-A737-430C-9ECB-ED6EA63B0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0DC187-A16C-4FB2-807D-3BF5351A8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75098-DD54-4F08-A4D4-E4D44ACCC72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381343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B1B2E-1C9B-4AF8-AA0A-CEE6647DB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4D6CF-A7D1-47E1-A9CC-F41D1A1639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2C6DD1-47D5-4131-AA6C-2E6EBBD80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603CA-D170-4115-B822-D91C05144ECA}" type="datetimeFigureOut">
              <a:rPr lang="en-AU" smtClean="0"/>
              <a:t>9/03/2023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0BBA5B-2824-43CE-A718-670F088AB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30C08-21B4-461A-B501-4712E03F1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75098-DD54-4F08-A4D4-E4D44ACCC72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193482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57034-B9D0-4F17-8B2F-3B7291CB7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E6226-EE41-4CD7-82B7-FED40F0F96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00012F-E4FA-49FF-91B6-B51C569CD2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68AF5F-94F9-41DC-B428-FDC7906E9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603CA-D170-4115-B822-D91C05144ECA}" type="datetimeFigureOut">
              <a:rPr lang="en-AU" smtClean="0"/>
              <a:t>9/03/2023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E8B9E8-E609-45DA-90C3-E9DEF8DFE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7F128E-581A-4544-A33A-0873EDDF2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75098-DD54-4F08-A4D4-E4D44ACCC72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115958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C4144-F98E-41FE-9BD3-3B3FA7607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D84EB0-94E8-4B63-8AC2-E954FC9A69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2109D2-87CD-4B0B-80B7-FAEFDD683A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0D65ED-05D2-4339-8D8A-A9600A6071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0BB3DC-90C4-4563-BB19-A1BB020767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7C82F26-6472-478F-9DAB-05EBB941F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603CA-D170-4115-B822-D91C05144ECA}" type="datetimeFigureOut">
              <a:rPr lang="en-AU" smtClean="0"/>
              <a:t>9/03/2023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1CB8C9-0710-4781-A90D-9494EDC96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B64127-B065-413B-BA00-7C2E6A92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75098-DD54-4F08-A4D4-E4D44ACCC72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08189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57FEF-6F71-43E0-BD78-E315F4601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7FA146-A3EB-4E92-B089-24BF06FAB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603CA-D170-4115-B822-D91C05144ECA}" type="datetimeFigureOut">
              <a:rPr lang="en-AU" smtClean="0"/>
              <a:t>9/03/2023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034179-55E9-411E-9E12-2F9DD3247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B36E41-EFD8-4690-B329-322B40C47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75098-DD54-4F08-A4D4-E4D44ACCC72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619771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A840DA-38A9-46EE-ADCE-3BEE315AB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603CA-D170-4115-B822-D91C05144ECA}" type="datetimeFigureOut">
              <a:rPr lang="en-AU" smtClean="0"/>
              <a:t>9/03/2023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646F53-F93B-47FA-BA07-3C714F19B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EFF815-02C0-46AB-87AA-E253FC22A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75098-DD54-4F08-A4D4-E4D44ACCC72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858331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A1E99-C227-4458-98BB-1915738E0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EB9A49-8274-4FC4-9EA4-97B9855410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BDABF0-4576-4CC8-A90E-CC3A691BE9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A333CE-65C5-42AE-88AC-BBDDF641F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603CA-D170-4115-B822-D91C05144ECA}" type="datetimeFigureOut">
              <a:rPr lang="en-AU" smtClean="0"/>
              <a:t>9/03/2023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E6B164-F899-476E-894F-A48BFDB03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310EB3-9701-4CDE-AC6E-3642E7D6D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75098-DD54-4F08-A4D4-E4D44ACCC72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925076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B7A33-B27C-4923-85E1-8869052A7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D0E8D7-039B-4E71-A680-F647C076F3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97494C-F281-43CD-B4B0-4BD9E02C79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5E2224-D7D1-4541-A953-FBCC99B8F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603CA-D170-4115-B822-D91C05144ECA}" type="datetimeFigureOut">
              <a:rPr lang="en-AU" smtClean="0"/>
              <a:t>9/03/2023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408525-D2D1-4129-B83C-F44F41743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474EA1-F57F-447F-9845-F0E0EFB09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75098-DD54-4F08-A4D4-E4D44ACCC72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71728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1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8DAF4881-D7E3-4A14-B640-34BC89BF996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2"/>
            <a:ext cx="6102351" cy="6639597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7540187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04E01D-8E96-4D85-8B06-578335442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AE1359-6670-47CA-96E5-0074EA899E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A8825D-F3F1-4C29-A501-25F1674D0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603CA-D170-4115-B822-D91C05144ECA}" type="datetimeFigureOut">
              <a:rPr lang="en-AU" smtClean="0"/>
              <a:t>9/03/2023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486053-9F32-437D-9755-2D2B3D800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72D899-9263-40F2-97D7-CF1A5C827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75098-DD54-4F08-A4D4-E4D44ACCC72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14532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9F0584-6302-48AF-878C-02D26E18CF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BF65EA-DF73-467A-AD8D-C039BF07D9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89EED8-455E-4D6B-90CB-69EA493A8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603CA-D170-4115-B822-D91C05144ECA}" type="datetimeFigureOut">
              <a:rPr lang="en-AU" smtClean="0"/>
              <a:t>9/03/2023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D5850-5CE8-42C6-B084-A4442165F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71ABCB-295D-42BE-B1F9-C1E41D635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75098-DD54-4F08-A4D4-E4D44ACCC72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176901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ent 1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3B308343-77D7-46A0-8EE9-90D8BC1F25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2"/>
            <a:ext cx="6102351" cy="6639597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6605335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60A747EC-BBDB-1869-3707-DC8C823818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530436" y="0"/>
            <a:ext cx="7661564" cy="6858000"/>
          </a:xfrm>
        </p:spPr>
        <p:txBody>
          <a:bodyPr lIns="360000" tIns="720000" rIns="360000" anchor="ctr" anchorCtr="0"/>
          <a:lstStyle>
            <a:lvl1pPr marL="0" indent="0" algn="ctr">
              <a:buNone/>
              <a:defRPr sz="1600" baseline="0">
                <a:latin typeface="Calibri Light" panose="020F03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355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pos="7680">
          <p15:clr>
            <a:srgbClr val="FBAE40"/>
          </p15:clr>
        </p15:guide>
        <p15:guide id="3" pos="3704">
          <p15:clr>
            <a:srgbClr val="FBAE40"/>
          </p15:clr>
        </p15:guide>
        <p15:guide id="4" pos="3976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703F15-85A3-E84D-99EE-E6DFF0F9F7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4713" y="1412875"/>
            <a:ext cx="6805611" cy="482441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206DCA15-9E8D-6902-08B5-07A3CFEF77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12125" y="6237288"/>
            <a:ext cx="1587731" cy="620712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20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fld id="{392E99F0-A01A-BE49-926B-3F6CA77050D3}" type="datetime4">
              <a:rPr lang="en-AU" smtClean="0"/>
              <a:pPr/>
              <a:t>9 March 2023</a:t>
            </a:fld>
            <a:endParaRPr lang="en-US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7F3584A1-5ED7-EBEC-B6FA-E2CE53BFE6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79538" y="6237288"/>
            <a:ext cx="6300787" cy="620712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20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8B5CBC41-B1C4-F541-E6C3-9D1C0E273A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94080" y="6237288"/>
            <a:ext cx="723207" cy="620712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20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fld id="{308801E3-A3D4-CA46-BCBF-EA66DA4410D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A520BF0-3809-3F65-FAB1-AEA7EB845708}"/>
              </a:ext>
            </a:extLst>
          </p:cNvPr>
          <p:cNvSpPr txBox="1">
            <a:spLocks/>
          </p:cNvSpPr>
          <p:nvPr userDrawn="1"/>
        </p:nvSpPr>
        <p:spPr>
          <a:xfrm>
            <a:off x="1379538" y="466792"/>
            <a:ext cx="9937751" cy="946083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0" i="0" kern="1200" baseline="0">
                <a:solidFill>
                  <a:schemeClr val="accent1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8892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4">
            <a:extLst>
              <a:ext uri="{FF2B5EF4-FFF2-40B4-BE49-F238E27FC236}">
                <a16:creationId xmlns:a16="http://schemas.microsoft.com/office/drawing/2014/main" id="{7DC89D99-58D1-40D7-3198-EE1AE44EB2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12125" y="6237288"/>
            <a:ext cx="1587731" cy="620712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20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fld id="{392E99F0-A01A-BE49-926B-3F6CA77050D3}" type="datetime4">
              <a:rPr lang="en-AU" smtClean="0"/>
              <a:pPr/>
              <a:t>9 March 2023</a:t>
            </a:fld>
            <a:endParaRPr lang="en-US"/>
          </a:p>
        </p:txBody>
      </p:sp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D8134472-10F6-BD62-BBC0-15E63A6143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79538" y="6237288"/>
            <a:ext cx="6300787" cy="620712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20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F13452D4-3C70-6480-5E3B-0CC9AEA512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94080" y="6237288"/>
            <a:ext cx="723207" cy="620712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20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fld id="{308801E3-A3D4-CA46-BCBF-EA66DA4410D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7095A4C-5775-45A9-C423-F3FAFC1F54D5}"/>
              </a:ext>
            </a:extLst>
          </p:cNvPr>
          <p:cNvSpPr txBox="1">
            <a:spLocks/>
          </p:cNvSpPr>
          <p:nvPr userDrawn="1"/>
        </p:nvSpPr>
        <p:spPr>
          <a:xfrm>
            <a:off x="1379538" y="466792"/>
            <a:ext cx="9937751" cy="946083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0" i="0" kern="1200" baseline="0">
                <a:solidFill>
                  <a:schemeClr val="accent1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7621FB7B-6E1E-5FB5-941B-966DEDA7CACC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412874"/>
            <a:ext cx="12192000" cy="4824414"/>
          </a:xfrm>
        </p:spPr>
        <p:txBody>
          <a:bodyPr lIns="360000" tIns="540000" rIns="360000" anchor="t" anchorCtr="0"/>
          <a:lstStyle>
            <a:lvl1pPr marL="0" indent="0" algn="ctr">
              <a:buNone/>
              <a:defRPr sz="1600" baseline="0">
                <a:latin typeface="Calibri Light" panose="020F03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227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B62CAA-C996-9740-AC1D-2525F64C76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4713" y="1412875"/>
            <a:ext cx="5005387" cy="4824413"/>
          </a:xfrm>
        </p:spPr>
        <p:txBody>
          <a:bodyPr/>
          <a:lstStyle>
            <a:lvl2pPr marL="720000" indent="-234000">
              <a:buFont typeface="Wingdings" pitchFamily="2" charset="2"/>
              <a:buChar char="§"/>
              <a:defRPr/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CBC363A-1991-BC4D-90E1-B69ACA896C71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311901" y="1412875"/>
            <a:ext cx="5005385" cy="4824413"/>
          </a:xfrm>
        </p:spPr>
        <p:txBody>
          <a:bodyPr/>
          <a:lstStyle>
            <a:lvl2pPr marL="720000" indent="-234000">
              <a:buFont typeface="Wingdings" pitchFamily="2" charset="2"/>
              <a:buChar char="§"/>
              <a:defRPr/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4">
            <a:extLst>
              <a:ext uri="{FF2B5EF4-FFF2-40B4-BE49-F238E27FC236}">
                <a16:creationId xmlns:a16="http://schemas.microsoft.com/office/drawing/2014/main" id="{6562A5AF-8BB7-B58A-9AA7-34DE07F7EB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12125" y="6237288"/>
            <a:ext cx="1587731" cy="620712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20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fld id="{392E99F0-A01A-BE49-926B-3F6CA77050D3}" type="datetime4">
              <a:rPr lang="en-AU" smtClean="0"/>
              <a:pPr/>
              <a:t>9 March 2023</a:t>
            </a:fld>
            <a:endParaRPr lang="en-US"/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2E098883-8A77-AE82-41E6-ACFBB8DCF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79538" y="6237288"/>
            <a:ext cx="6300787" cy="620712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20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581AA72A-1BD3-8BAB-2FFD-5D4A701432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94080" y="6237288"/>
            <a:ext cx="723207" cy="620712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20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fld id="{308801E3-A3D4-CA46-BCBF-EA66DA4410D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3863E59-53BE-800D-D74D-DFB4DFE80932}"/>
              </a:ext>
            </a:extLst>
          </p:cNvPr>
          <p:cNvSpPr txBox="1">
            <a:spLocks/>
          </p:cNvSpPr>
          <p:nvPr userDrawn="1"/>
        </p:nvSpPr>
        <p:spPr>
          <a:xfrm>
            <a:off x="1379538" y="466792"/>
            <a:ext cx="9937751" cy="946083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0" i="0" kern="1200" baseline="0">
                <a:solidFill>
                  <a:schemeClr val="accent1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8390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/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4">
            <a:extLst>
              <a:ext uri="{FF2B5EF4-FFF2-40B4-BE49-F238E27FC236}">
                <a16:creationId xmlns:a16="http://schemas.microsoft.com/office/drawing/2014/main" id="{C7CD7B95-08CA-556F-EB97-C12A24C7CC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12125" y="6237288"/>
            <a:ext cx="1587731" cy="620712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20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fld id="{392E99F0-A01A-BE49-926B-3F6CA77050D3}" type="datetime4">
              <a:rPr lang="en-AU" smtClean="0"/>
              <a:pPr/>
              <a:t>9 March 2023</a:t>
            </a:fld>
            <a:endParaRPr lang="en-US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F6E8995A-3FAA-F1F4-2A35-A4ADED87B4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79538" y="6237288"/>
            <a:ext cx="6300787" cy="620712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20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07CA1F7B-A546-0DA0-354A-B9CF26F11D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94080" y="6237288"/>
            <a:ext cx="723207" cy="620712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20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fld id="{308801E3-A3D4-CA46-BCBF-EA66DA4410D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B500EEA-9B48-A0CB-E314-330EC772DD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4713" y="1412875"/>
            <a:ext cx="6805612" cy="48244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6217D51-451A-F03D-9786-9E4F5708F031}"/>
              </a:ext>
            </a:extLst>
          </p:cNvPr>
          <p:cNvSpPr txBox="1">
            <a:spLocks/>
          </p:cNvSpPr>
          <p:nvPr userDrawn="1"/>
        </p:nvSpPr>
        <p:spPr>
          <a:xfrm>
            <a:off x="1379538" y="466792"/>
            <a:ext cx="9937751" cy="946083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0" i="0" kern="1200" baseline="0">
                <a:solidFill>
                  <a:schemeClr val="accent1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DC2A46-10CC-6A26-4F32-D316EC5C209E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8112124" y="1412875"/>
            <a:ext cx="4079876" cy="4824412"/>
          </a:xfrm>
        </p:spPr>
        <p:txBody>
          <a:bodyPr lIns="360000" tIns="540000" rIns="360000" anchor="t" anchorCtr="0"/>
          <a:lstStyle>
            <a:lvl1pPr marL="0" indent="0" algn="ctr">
              <a:buNone/>
              <a:defRPr sz="1600" baseline="0">
                <a:latin typeface="Calibri Light" panose="020F03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0945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/2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4">
            <a:extLst>
              <a:ext uri="{FF2B5EF4-FFF2-40B4-BE49-F238E27FC236}">
                <a16:creationId xmlns:a16="http://schemas.microsoft.com/office/drawing/2014/main" id="{C7CD7B95-08CA-556F-EB97-C12A24C7CC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12125" y="6237288"/>
            <a:ext cx="1587731" cy="620712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20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fld id="{392E99F0-A01A-BE49-926B-3F6CA77050D3}" type="datetime4">
              <a:rPr lang="en-AU" smtClean="0"/>
              <a:pPr/>
              <a:t>9 March 2023</a:t>
            </a:fld>
            <a:endParaRPr lang="en-US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F6E8995A-3FAA-F1F4-2A35-A4ADED87B4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79538" y="6237288"/>
            <a:ext cx="6300787" cy="620712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20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07CA1F7B-A546-0DA0-354A-B9CF26F11D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94080" y="6237288"/>
            <a:ext cx="723207" cy="620712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20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fld id="{308801E3-A3D4-CA46-BCBF-EA66DA4410D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B500EEA-9B48-A0CB-E314-330EC772DD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4713" y="1412875"/>
            <a:ext cx="5005387" cy="48244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3508D0-C979-2E38-0152-61244FFF569E}"/>
              </a:ext>
            </a:extLst>
          </p:cNvPr>
          <p:cNvSpPr txBox="1">
            <a:spLocks/>
          </p:cNvSpPr>
          <p:nvPr userDrawn="1"/>
        </p:nvSpPr>
        <p:spPr>
          <a:xfrm>
            <a:off x="1379538" y="466792"/>
            <a:ext cx="9937751" cy="946083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0" i="0" kern="1200" baseline="0">
                <a:solidFill>
                  <a:schemeClr val="accent1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92F6E107-3412-3020-30A0-035040AA97D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6311900" y="1412875"/>
            <a:ext cx="5880100" cy="4824414"/>
          </a:xfrm>
        </p:spPr>
        <p:txBody>
          <a:bodyPr lIns="360000" tIns="540000" rIns="360000" anchor="t" anchorCtr="0"/>
          <a:lstStyle>
            <a:lvl1pPr marL="0" indent="0" algn="ctr">
              <a:buNone/>
              <a:defRPr sz="1600" baseline="0">
                <a:latin typeface="Calibri Light" panose="020F03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0658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/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4">
            <a:extLst>
              <a:ext uri="{FF2B5EF4-FFF2-40B4-BE49-F238E27FC236}">
                <a16:creationId xmlns:a16="http://schemas.microsoft.com/office/drawing/2014/main" id="{C7CD7B95-08CA-556F-EB97-C12A24C7CC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12125" y="6237288"/>
            <a:ext cx="1587731" cy="620712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20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fld id="{392E99F0-A01A-BE49-926B-3F6CA77050D3}" type="datetime4">
              <a:rPr lang="en-AU" smtClean="0"/>
              <a:pPr/>
              <a:t>9 March 2023</a:t>
            </a:fld>
            <a:endParaRPr lang="en-US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F6E8995A-3FAA-F1F4-2A35-A4ADED87B4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79538" y="6237288"/>
            <a:ext cx="6300787" cy="620712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20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07CA1F7B-A546-0DA0-354A-B9CF26F11D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94080" y="6237288"/>
            <a:ext cx="723207" cy="620712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20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fld id="{308801E3-A3D4-CA46-BCBF-EA66DA4410D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B500EEA-9B48-A0CB-E314-330EC772DD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4714" y="1412875"/>
            <a:ext cx="3205162" cy="48244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19A533-0A3E-45E5-FC5E-B16AE4BF5E65}"/>
              </a:ext>
            </a:extLst>
          </p:cNvPr>
          <p:cNvSpPr txBox="1">
            <a:spLocks/>
          </p:cNvSpPr>
          <p:nvPr userDrawn="1"/>
        </p:nvSpPr>
        <p:spPr>
          <a:xfrm>
            <a:off x="1379538" y="466792"/>
            <a:ext cx="9937751" cy="946083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0" i="0" kern="1200" baseline="0">
                <a:solidFill>
                  <a:schemeClr val="accent1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BC85C23-74AC-9BFA-C829-1924936737D2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4511675" y="1412875"/>
            <a:ext cx="7680325" cy="4824414"/>
          </a:xfrm>
        </p:spPr>
        <p:txBody>
          <a:bodyPr lIns="360000" tIns="540000" rIns="360000" anchor="t" anchorCtr="0"/>
          <a:lstStyle>
            <a:lvl1pPr marL="0" indent="0" algn="ctr">
              <a:buNone/>
              <a:defRPr sz="1600" baseline="0">
                <a:latin typeface="Calibri Light" panose="020F03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705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2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5C43CB0B-C71D-441A-B78D-8FD15E6B4BF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85841" y="0"/>
            <a:ext cx="6102351" cy="6640830"/>
          </a:xfrm>
          <a:prstGeom prst="rect">
            <a:avLst/>
          </a:prstGeom>
        </p:spPr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71107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He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694C31-EF92-CC49-826A-ED62B07127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9537" y="1412875"/>
            <a:ext cx="4500563" cy="420269"/>
          </a:xfrm>
        </p:spPr>
        <p:txBody>
          <a:bodyPr anchor="b">
            <a:normAutofit/>
          </a:bodyPr>
          <a:lstStyle>
            <a:lvl1pPr marL="0" indent="0">
              <a:buNone/>
              <a:defRPr sz="2400" b="1" baseline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9597BF1-9636-7241-A252-D8C20C802E5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84469" y="2020632"/>
            <a:ext cx="4995631" cy="4216656"/>
          </a:xfrm>
        </p:spPr>
        <p:txBody>
          <a:bodyPr/>
          <a:lstStyle>
            <a:lvl2pPr marL="720000" indent="-234000">
              <a:buFont typeface="Wingdings" pitchFamily="2" charset="2"/>
              <a:buChar char="§"/>
              <a:defRPr/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93F8C64-E493-4010-EBF8-9B89B4049226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806967" y="1412875"/>
            <a:ext cx="4500563" cy="420269"/>
          </a:xfrm>
        </p:spPr>
        <p:txBody>
          <a:bodyPr anchor="b">
            <a:normAutofit/>
          </a:bodyPr>
          <a:lstStyle>
            <a:lvl1pPr marL="0" indent="0">
              <a:buNone/>
              <a:defRPr sz="2400" b="1" baseline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9800DF9-E19D-061C-4FDB-73E2DA19BAED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311899" y="2020632"/>
            <a:ext cx="5005387" cy="4216656"/>
          </a:xfrm>
        </p:spPr>
        <p:txBody>
          <a:bodyPr/>
          <a:lstStyle>
            <a:lvl2pPr marL="720000" indent="-234000">
              <a:buFont typeface="Wingdings" pitchFamily="2" charset="2"/>
              <a:buChar char="§"/>
              <a:defRPr/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4ABEB8AB-2D7C-811C-FF09-B31D9E9262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12125" y="6237288"/>
            <a:ext cx="1587731" cy="620712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20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fld id="{392E99F0-A01A-BE49-926B-3F6CA77050D3}" type="datetime4">
              <a:rPr lang="en-AU" smtClean="0"/>
              <a:pPr/>
              <a:t>9 March 2023</a:t>
            </a:fld>
            <a:endParaRPr lang="en-US"/>
          </a:p>
        </p:txBody>
      </p:sp>
      <p:sp>
        <p:nvSpPr>
          <p:cNvPr id="13" name="Footer Placeholder 5">
            <a:extLst>
              <a:ext uri="{FF2B5EF4-FFF2-40B4-BE49-F238E27FC236}">
                <a16:creationId xmlns:a16="http://schemas.microsoft.com/office/drawing/2014/main" id="{8D48E370-63AA-B326-2D1C-68C72CC5C2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79538" y="6237288"/>
            <a:ext cx="6300787" cy="620712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20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54C24889-4A8E-01DF-99DB-5F63FBBFCA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94080" y="6237288"/>
            <a:ext cx="723207" cy="620712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20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fld id="{308801E3-A3D4-CA46-BCBF-EA66DA4410D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FD47E70-8C13-5F9C-A825-77B373DE36F2}"/>
              </a:ext>
            </a:extLst>
          </p:cNvPr>
          <p:cNvSpPr txBox="1">
            <a:spLocks/>
          </p:cNvSpPr>
          <p:nvPr userDrawn="1"/>
        </p:nvSpPr>
        <p:spPr>
          <a:xfrm>
            <a:off x="1379538" y="466792"/>
            <a:ext cx="9937751" cy="946083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0" i="0" kern="1200" baseline="0">
                <a:solidFill>
                  <a:schemeClr val="accent1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2867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He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694C31-EF92-CC49-826A-ED62B07127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9538" y="1412875"/>
            <a:ext cx="2700338" cy="420269"/>
          </a:xfrm>
        </p:spPr>
        <p:txBody>
          <a:bodyPr anchor="b">
            <a:normAutofit/>
          </a:bodyPr>
          <a:lstStyle>
            <a:lvl1pPr marL="0" indent="0">
              <a:buNone/>
              <a:defRPr sz="1800" b="1" baseline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9597BF1-9636-7241-A252-D8C20C802E5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84469" y="2020632"/>
            <a:ext cx="3195407" cy="4216656"/>
          </a:xfrm>
        </p:spPr>
        <p:txBody>
          <a:bodyPr/>
          <a:lstStyle>
            <a:lvl1pPr>
              <a:defRPr sz="1800" baseline="0"/>
            </a:lvl1pPr>
            <a:lvl2pPr marL="720000" indent="-234000">
              <a:buFont typeface="Wingdings" pitchFamily="2" charset="2"/>
              <a:buChar char="§"/>
              <a:defRPr/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4ABEB8AB-2D7C-811C-FF09-B31D9E9262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12125" y="6237288"/>
            <a:ext cx="1587731" cy="620712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20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fld id="{392E99F0-A01A-BE49-926B-3F6CA77050D3}" type="datetime4">
              <a:rPr lang="en-AU" smtClean="0"/>
              <a:pPr/>
              <a:t>9 March 2023</a:t>
            </a:fld>
            <a:endParaRPr lang="en-US"/>
          </a:p>
        </p:txBody>
      </p:sp>
      <p:sp>
        <p:nvSpPr>
          <p:cNvPr id="13" name="Footer Placeholder 5">
            <a:extLst>
              <a:ext uri="{FF2B5EF4-FFF2-40B4-BE49-F238E27FC236}">
                <a16:creationId xmlns:a16="http://schemas.microsoft.com/office/drawing/2014/main" id="{8D48E370-63AA-B326-2D1C-68C72CC5C2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79538" y="6237288"/>
            <a:ext cx="6300787" cy="620712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20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54C24889-4A8E-01DF-99DB-5F63FBBFCA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94080" y="6237288"/>
            <a:ext cx="723207" cy="620712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20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fld id="{308801E3-A3D4-CA46-BCBF-EA66DA4410D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87060E2F-28E4-E9E4-A150-CF1FF43AFD0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993365" y="1419269"/>
            <a:ext cx="2686960" cy="420269"/>
          </a:xfrm>
        </p:spPr>
        <p:txBody>
          <a:bodyPr anchor="b">
            <a:normAutofit/>
          </a:bodyPr>
          <a:lstStyle>
            <a:lvl1pPr marL="0" indent="0">
              <a:buNone/>
              <a:defRPr sz="1800" b="1" baseline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FCBB8E1-5ADF-B823-26F4-232FD734F146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525054" y="2027026"/>
            <a:ext cx="3155271" cy="4216656"/>
          </a:xfrm>
        </p:spPr>
        <p:txBody>
          <a:bodyPr/>
          <a:lstStyle>
            <a:lvl1pPr>
              <a:defRPr sz="1800" baseline="0"/>
            </a:lvl1pPr>
            <a:lvl2pPr marL="720000" indent="-234000">
              <a:buFont typeface="Wingdings" pitchFamily="2" charset="2"/>
              <a:buChar char="§"/>
              <a:defRPr/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666A707-ABB1-1F6F-160A-B9FE5BC04D82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8620572" y="1419269"/>
            <a:ext cx="2700338" cy="420269"/>
          </a:xfrm>
        </p:spPr>
        <p:txBody>
          <a:bodyPr anchor="b">
            <a:normAutofit/>
          </a:bodyPr>
          <a:lstStyle>
            <a:lvl1pPr marL="0" indent="0">
              <a:buNone/>
              <a:defRPr sz="1800" b="1" baseline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C20E583-96EE-4DB3-3CD6-5B6F8770CBDB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125503" y="2027026"/>
            <a:ext cx="3195407" cy="4216656"/>
          </a:xfrm>
        </p:spPr>
        <p:txBody>
          <a:bodyPr/>
          <a:lstStyle>
            <a:lvl1pPr>
              <a:defRPr sz="1800" baseline="0"/>
            </a:lvl1pPr>
            <a:lvl2pPr marL="720000" indent="-234000">
              <a:buFont typeface="Wingdings" pitchFamily="2" charset="2"/>
              <a:buChar char="§"/>
              <a:defRPr/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178F23E-B4F0-69FF-E583-306A9E12569A}"/>
              </a:ext>
            </a:extLst>
          </p:cNvPr>
          <p:cNvSpPr txBox="1">
            <a:spLocks/>
          </p:cNvSpPr>
          <p:nvPr userDrawn="1"/>
        </p:nvSpPr>
        <p:spPr>
          <a:xfrm>
            <a:off x="1379538" y="466792"/>
            <a:ext cx="9937751" cy="946083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0" i="0" kern="1200" baseline="0">
                <a:solidFill>
                  <a:schemeClr val="accent1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703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694C31-EF92-CC49-826A-ED62B07127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7750" y="1412875"/>
            <a:ext cx="3192125" cy="4824413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 b="0" i="0" baseline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4ABEB8AB-2D7C-811C-FF09-B31D9E9262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12125" y="6237288"/>
            <a:ext cx="1587731" cy="620712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20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fld id="{392E99F0-A01A-BE49-926B-3F6CA77050D3}" type="datetime4">
              <a:rPr lang="en-AU" smtClean="0"/>
              <a:pPr/>
              <a:t>9 March 2023</a:t>
            </a:fld>
            <a:endParaRPr lang="en-US"/>
          </a:p>
        </p:txBody>
      </p:sp>
      <p:sp>
        <p:nvSpPr>
          <p:cNvPr id="13" name="Footer Placeholder 5">
            <a:extLst>
              <a:ext uri="{FF2B5EF4-FFF2-40B4-BE49-F238E27FC236}">
                <a16:creationId xmlns:a16="http://schemas.microsoft.com/office/drawing/2014/main" id="{8D48E370-63AA-B326-2D1C-68C72CC5C2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79538" y="6237288"/>
            <a:ext cx="6300787" cy="620712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20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54C24889-4A8E-01DF-99DB-5F63FBBFCA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94080" y="6237288"/>
            <a:ext cx="723207" cy="620712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20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fld id="{308801E3-A3D4-CA46-BCBF-EA66DA4410D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178F23E-B4F0-69FF-E583-306A9E12569A}"/>
              </a:ext>
            </a:extLst>
          </p:cNvPr>
          <p:cNvSpPr txBox="1">
            <a:spLocks/>
          </p:cNvSpPr>
          <p:nvPr userDrawn="1"/>
        </p:nvSpPr>
        <p:spPr>
          <a:xfrm>
            <a:off x="1379538" y="466792"/>
            <a:ext cx="9937751" cy="946083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0" i="0" kern="1200" baseline="0">
                <a:solidFill>
                  <a:schemeClr val="accent1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BA195FD8-F19B-34FA-A156-9BC717FD798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519774" y="1412875"/>
            <a:ext cx="3160552" cy="4824413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 b="0" i="0" baseline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C37630E-D28B-3497-F1AC-0F4479B6F7A5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8125163" y="1412875"/>
            <a:ext cx="3192125" cy="4824413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 b="0" i="0" baseline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58479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88A1EC4-8562-FB1F-69E5-C0F3F341C54F}"/>
              </a:ext>
            </a:extLst>
          </p:cNvPr>
          <p:cNvSpPr txBox="1">
            <a:spLocks/>
          </p:cNvSpPr>
          <p:nvPr userDrawn="1"/>
        </p:nvSpPr>
        <p:spPr>
          <a:xfrm>
            <a:off x="1379538" y="466792"/>
            <a:ext cx="9937751" cy="946083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0" i="0" kern="1200" baseline="0">
                <a:solidFill>
                  <a:schemeClr val="accent1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6032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dia Placeholder 8">
            <a:extLst>
              <a:ext uri="{FF2B5EF4-FFF2-40B4-BE49-F238E27FC236}">
                <a16:creationId xmlns:a16="http://schemas.microsoft.com/office/drawing/2014/main" id="{03CCC582-95FC-D599-FEB7-130F9D2C728D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tIns="540000" anchor="t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aseline="0">
                <a:latin typeface="Calibri Light" panose="020F030202020403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/>
              <a:t>Select the icon to insert a video</a:t>
            </a:r>
          </a:p>
        </p:txBody>
      </p:sp>
    </p:spTree>
    <p:extLst>
      <p:ext uri="{BB962C8B-B14F-4D97-AF65-F5344CB8AC3E}">
        <p14:creationId xmlns:p14="http://schemas.microsoft.com/office/powerpoint/2010/main" val="253535160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60635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A1BF51C-7A4B-EC48-95DD-CF7D782D20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4713" y="1412875"/>
            <a:ext cx="3198523" cy="482441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 b="1" baseline="0">
                <a:solidFill>
                  <a:srgbClr val="0072CE"/>
                </a:solidFill>
                <a:latin typeface="Titillium Web SemiBold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F1E9204-33C1-1340-9EA5-19C3BF9A8F50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513811" y="1412876"/>
            <a:ext cx="6803476" cy="4824412"/>
          </a:xfrm>
        </p:spPr>
        <p:txBody>
          <a:bodyPr/>
          <a:lstStyle>
            <a:lvl2pPr marL="360000" indent="-180000">
              <a:buFont typeface="Wingdings" pitchFamily="2" charset="2"/>
              <a:buChar char="§"/>
              <a:defRPr/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" name="Date Placeholder 4">
            <a:extLst>
              <a:ext uri="{FF2B5EF4-FFF2-40B4-BE49-F238E27FC236}">
                <a16:creationId xmlns:a16="http://schemas.microsoft.com/office/drawing/2014/main" id="{3D352E86-3D81-0094-57A4-D72E146D06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12125" y="6237288"/>
            <a:ext cx="1587731" cy="620712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20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fld id="{392E99F0-A01A-BE49-926B-3F6CA77050D3}" type="datetime4">
              <a:rPr lang="en-AU" smtClean="0"/>
              <a:pPr/>
              <a:t>9 March 2023</a:t>
            </a:fld>
            <a:endParaRPr lang="en-US"/>
          </a:p>
        </p:txBody>
      </p:sp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C20EA200-91CB-AC67-519F-774C51E1DC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79538" y="6237288"/>
            <a:ext cx="6300787" cy="620712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20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77188EF7-431D-7FD9-96A0-6B258FEB75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94080" y="6237288"/>
            <a:ext cx="723207" cy="620712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20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fld id="{308801E3-A3D4-CA46-BCBF-EA66DA4410D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3034BCE-1412-5375-FAD5-C60E47C87EC4}"/>
              </a:ext>
            </a:extLst>
          </p:cNvPr>
          <p:cNvSpPr txBox="1">
            <a:spLocks/>
          </p:cNvSpPr>
          <p:nvPr userDrawn="1"/>
        </p:nvSpPr>
        <p:spPr>
          <a:xfrm>
            <a:off x="1379538" y="466792"/>
            <a:ext cx="9937751" cy="946083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0" i="0" kern="1200" baseline="0">
                <a:solidFill>
                  <a:schemeClr val="accent1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2219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61FF668-55E4-FC4E-B78D-33812627453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74713" y="1412875"/>
            <a:ext cx="3198523" cy="4824413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 b="1" baseline="0">
                <a:solidFill>
                  <a:srgbClr val="0072CE"/>
                </a:solidFill>
                <a:latin typeface="Titillium Web SemiBold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Date Placeholder 4">
            <a:extLst>
              <a:ext uri="{FF2B5EF4-FFF2-40B4-BE49-F238E27FC236}">
                <a16:creationId xmlns:a16="http://schemas.microsoft.com/office/drawing/2014/main" id="{67F62BBF-949B-972F-612B-6821F96504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12125" y="6237288"/>
            <a:ext cx="1587731" cy="620712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20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fld id="{392E99F0-A01A-BE49-926B-3F6CA77050D3}" type="datetime4">
              <a:rPr lang="en-AU" smtClean="0"/>
              <a:pPr/>
              <a:t>9 March 2023</a:t>
            </a:fld>
            <a:endParaRPr lang="en-US"/>
          </a:p>
        </p:txBody>
      </p:sp>
      <p:sp>
        <p:nvSpPr>
          <p:cNvPr id="4" name="Footer Placeholder 5">
            <a:extLst>
              <a:ext uri="{FF2B5EF4-FFF2-40B4-BE49-F238E27FC236}">
                <a16:creationId xmlns:a16="http://schemas.microsoft.com/office/drawing/2014/main" id="{7D501501-E3E2-930C-6749-87D0710B4D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79538" y="6237288"/>
            <a:ext cx="6300787" cy="620712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20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3343332A-8070-848A-4A17-FFE48B4EC2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94080" y="6237288"/>
            <a:ext cx="723207" cy="620712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20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fld id="{308801E3-A3D4-CA46-BCBF-EA66DA4410D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19C5857-72DF-F61B-9FF6-F75553E9B2DE}"/>
              </a:ext>
            </a:extLst>
          </p:cNvPr>
          <p:cNvSpPr txBox="1">
            <a:spLocks/>
          </p:cNvSpPr>
          <p:nvPr userDrawn="1"/>
        </p:nvSpPr>
        <p:spPr>
          <a:xfrm>
            <a:off x="1379538" y="466792"/>
            <a:ext cx="9937751" cy="946083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0" i="0" kern="1200" baseline="0">
                <a:solidFill>
                  <a:schemeClr val="accent1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2BD4EBF6-57EC-16DA-F2F0-AED490A4C3A7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511675" y="1412875"/>
            <a:ext cx="7680325" cy="4824414"/>
          </a:xfrm>
        </p:spPr>
        <p:txBody>
          <a:bodyPr lIns="360000" tIns="540000" rIns="360000" anchor="t" anchorCtr="0"/>
          <a:lstStyle>
            <a:lvl1pPr marL="0" indent="0" algn="ctr">
              <a:buNone/>
              <a:defRPr sz="1600" baseline="0">
                <a:latin typeface="Calibri Light" panose="020F03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1916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D011D4D-77CF-2BB9-C714-6F76C2EFD729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0"/>
            <a:ext cx="12192000" cy="6858000"/>
          </a:xfrm>
        </p:spPr>
        <p:txBody>
          <a:bodyPr lIns="360000" tIns="540000" rIns="360000" anchor="t" anchorCtr="0"/>
          <a:lstStyle>
            <a:lvl1pPr marL="0" indent="0" algn="ctr">
              <a:buNone/>
              <a:defRPr sz="1600" baseline="0">
                <a:latin typeface="Calibri Light" panose="020F03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237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pos="7680">
          <p15:clr>
            <a:srgbClr val="FBAE40"/>
          </p15:clr>
        </p15:guide>
        <p15:guide id="3" pos="3704">
          <p15:clr>
            <a:srgbClr val="FBAE40"/>
          </p15:clr>
        </p15:guide>
        <p15:guide id="4" pos="3976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DF0290-0ACD-A048-93D8-534B6EC3A8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74713" y="1412875"/>
            <a:ext cx="3205163" cy="4824413"/>
          </a:xfrm>
        </p:spPr>
        <p:txBody>
          <a:bodyPr tIns="216000" anchor="t" anchorCtr="0"/>
          <a:lstStyle>
            <a:lvl1pPr marL="0" indent="0" algn="ctr">
              <a:buNone/>
              <a:defRPr sz="16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2" name="Date Placeholder 4">
            <a:extLst>
              <a:ext uri="{FF2B5EF4-FFF2-40B4-BE49-F238E27FC236}">
                <a16:creationId xmlns:a16="http://schemas.microsoft.com/office/drawing/2014/main" id="{67F62BBF-949B-972F-612B-6821F96504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12125" y="6237288"/>
            <a:ext cx="1587731" cy="620712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20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fld id="{392E99F0-A01A-BE49-926B-3F6CA77050D3}" type="datetime4">
              <a:rPr lang="en-AU" smtClean="0"/>
              <a:pPr/>
              <a:t>9 March 2023</a:t>
            </a:fld>
            <a:endParaRPr lang="en-US"/>
          </a:p>
        </p:txBody>
      </p:sp>
      <p:sp>
        <p:nvSpPr>
          <p:cNvPr id="4" name="Footer Placeholder 5">
            <a:extLst>
              <a:ext uri="{FF2B5EF4-FFF2-40B4-BE49-F238E27FC236}">
                <a16:creationId xmlns:a16="http://schemas.microsoft.com/office/drawing/2014/main" id="{7D501501-E3E2-930C-6749-87D0710B4D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79538" y="6237288"/>
            <a:ext cx="6300787" cy="620712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20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3343332A-8070-848A-4A17-FFE48B4EC2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94080" y="6237288"/>
            <a:ext cx="723207" cy="620712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20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fld id="{308801E3-A3D4-CA46-BCBF-EA66DA4410D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3AC57822-08B6-4943-2571-F7D7EED1B1DC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4513130" y="1412875"/>
            <a:ext cx="3167195" cy="2266361"/>
          </a:xfrm>
        </p:spPr>
        <p:txBody>
          <a:bodyPr tIns="216000" anchor="t" anchorCtr="0"/>
          <a:lstStyle>
            <a:lvl1pPr marL="0" indent="0" algn="ctr">
              <a:buNone/>
              <a:defRPr sz="16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0ADC992C-720F-99D2-89F3-9BE20DAD30E6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8112125" y="1412876"/>
            <a:ext cx="3205163" cy="1394268"/>
          </a:xfrm>
        </p:spPr>
        <p:txBody>
          <a:bodyPr tIns="216000" anchor="t" anchorCtr="0"/>
          <a:lstStyle>
            <a:lvl1pPr marL="0" indent="0" algn="ctr">
              <a:buNone/>
              <a:defRPr sz="16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47889375-6F12-FE11-4A85-66BA88964DF3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4513130" y="3970926"/>
            <a:ext cx="3167195" cy="2266361"/>
          </a:xfrm>
        </p:spPr>
        <p:txBody>
          <a:bodyPr tIns="216000" anchor="t" anchorCtr="0"/>
          <a:lstStyle>
            <a:lvl1pPr marL="0" indent="0" algn="ctr">
              <a:buNone/>
              <a:defRPr sz="16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E15ED2DE-D677-1392-AAEE-5CE173ED349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8112125" y="3127947"/>
            <a:ext cx="3205163" cy="1394268"/>
          </a:xfrm>
        </p:spPr>
        <p:txBody>
          <a:bodyPr tIns="216000" anchor="t" anchorCtr="0"/>
          <a:lstStyle>
            <a:lvl1pPr marL="0" indent="0" algn="ctr">
              <a:buNone/>
              <a:defRPr sz="16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2412F50B-7634-9C13-40EA-592E84B6D2F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8112125" y="4843019"/>
            <a:ext cx="3205163" cy="1394268"/>
          </a:xfrm>
        </p:spPr>
        <p:txBody>
          <a:bodyPr tIns="216000" anchor="t" anchorCtr="0"/>
          <a:lstStyle>
            <a:lvl1pPr marL="0" indent="0" algn="ctr">
              <a:buNone/>
              <a:defRPr sz="16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370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2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8276076-66B8-4BC3-BA7D-81D60A75015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85841" y="0"/>
            <a:ext cx="6102351" cy="6640830"/>
          </a:xfrm>
          <a:prstGeom prst="rect">
            <a:avLst/>
          </a:prstGeom>
        </p:spPr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79467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B195E123-DAA9-4D26-84B3-3D7642240A3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2"/>
            <a:ext cx="12191999" cy="3483803"/>
          </a:xfrm>
          <a:prstGeom prst="rect">
            <a:avLst/>
          </a:prstGeom>
        </p:spPr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95355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1">
            <a:extLst>
              <a:ext uri="{FF2B5EF4-FFF2-40B4-BE49-F238E27FC236}">
                <a16:creationId xmlns:a16="http://schemas.microsoft.com/office/drawing/2014/main" id="{0E99D07B-5642-4828-8460-09FF958162B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4456508"/>
            <a:ext cx="12188563" cy="2182812"/>
          </a:xfrm>
          <a:prstGeom prst="rect">
            <a:avLst/>
          </a:prstGeom>
        </p:spPr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0073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dia Placeholder 8">
            <a:extLst>
              <a:ext uri="{FF2B5EF4-FFF2-40B4-BE49-F238E27FC236}">
                <a16:creationId xmlns:a16="http://schemas.microsoft.com/office/drawing/2014/main" id="{060FD6B6-6A82-4ABB-8748-0210EF44ABA2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40588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galle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>
            <a:extLst>
              <a:ext uri="{FF2B5EF4-FFF2-40B4-BE49-F238E27FC236}">
                <a16:creationId xmlns:a16="http://schemas.microsoft.com/office/drawing/2014/main" id="{359D66DE-33A5-40C5-A1B8-0CBAF9F714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8202" y="978612"/>
            <a:ext cx="2546684" cy="3400402"/>
          </a:xfrm>
          <a:prstGeom prst="rect">
            <a:avLst/>
          </a:prstGeo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9" name="Рисунок 7">
            <a:extLst>
              <a:ext uri="{FF2B5EF4-FFF2-40B4-BE49-F238E27FC236}">
                <a16:creationId xmlns:a16="http://schemas.microsoft.com/office/drawing/2014/main" id="{34A4D3A1-A3CC-4882-A88D-4A56602BAF0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97446" y="978612"/>
            <a:ext cx="3124199" cy="1940795"/>
          </a:xfrm>
          <a:prstGeom prst="rect">
            <a:avLst/>
          </a:prstGeo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10" name="Рисунок 7">
            <a:extLst>
              <a:ext uri="{FF2B5EF4-FFF2-40B4-BE49-F238E27FC236}">
                <a16:creationId xmlns:a16="http://schemas.microsoft.com/office/drawing/2014/main" id="{9DA21C2A-853E-4794-A4FB-1AF72CA6C33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597446" y="3095843"/>
            <a:ext cx="3124199" cy="2662578"/>
          </a:xfrm>
          <a:prstGeom prst="rect">
            <a:avLst/>
          </a:prstGeo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11" name="Рисунок 7">
            <a:extLst>
              <a:ext uri="{FF2B5EF4-FFF2-40B4-BE49-F238E27FC236}">
                <a16:creationId xmlns:a16="http://schemas.microsoft.com/office/drawing/2014/main" id="{C33A137D-6517-4131-93AC-F17F113C163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934202" y="978612"/>
            <a:ext cx="2241884" cy="3400402"/>
          </a:xfrm>
          <a:prstGeom prst="rect">
            <a:avLst/>
          </a:prstGeo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12" name="Рисунок 7">
            <a:extLst>
              <a:ext uri="{FF2B5EF4-FFF2-40B4-BE49-F238E27FC236}">
                <a16:creationId xmlns:a16="http://schemas.microsoft.com/office/drawing/2014/main" id="{14B7BE76-5046-4843-ABBD-345CDD805A1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34202" y="4571490"/>
            <a:ext cx="2241884" cy="1186933"/>
          </a:xfrm>
          <a:prstGeom prst="rect">
            <a:avLst/>
          </a:prstGeo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13" name="Рисунок 7">
            <a:extLst>
              <a:ext uri="{FF2B5EF4-FFF2-40B4-BE49-F238E27FC236}">
                <a16:creationId xmlns:a16="http://schemas.microsoft.com/office/drawing/2014/main" id="{3271ADD3-EC5F-42C0-A681-80AB2ADCBC2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88645" y="978614"/>
            <a:ext cx="2001251" cy="4779809"/>
          </a:xfrm>
          <a:prstGeom prst="rect">
            <a:avLst/>
          </a:prstGeo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14" name="Рисунок 7">
            <a:extLst>
              <a:ext uri="{FF2B5EF4-FFF2-40B4-BE49-F238E27FC236}">
                <a16:creationId xmlns:a16="http://schemas.microsoft.com/office/drawing/2014/main" id="{3BE14A75-42C6-4F9D-868F-30A1EE1AF3D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8202" y="4571490"/>
            <a:ext cx="2546684" cy="1186933"/>
          </a:xfrm>
          <a:prstGeom prst="rect">
            <a:avLst/>
          </a:prstGeom>
        </p:spPr>
        <p:txBody>
          <a:bodyPr/>
          <a:lstStyle/>
          <a:p>
            <a:pPr lv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01664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aphs and tables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6">
            <a:extLst>
              <a:ext uri="{FF2B5EF4-FFF2-40B4-BE49-F238E27FC236}">
                <a16:creationId xmlns:a16="http://schemas.microsoft.com/office/drawing/2014/main" id="{4A65BB5B-80DB-41A9-9BB0-E4EA03452257}"/>
              </a:ext>
            </a:extLst>
          </p:cNvPr>
          <p:cNvSpPr/>
          <p:nvPr userDrawn="1"/>
        </p:nvSpPr>
        <p:spPr>
          <a:xfrm>
            <a:off x="2" y="3311913"/>
            <a:ext cx="5285679" cy="3546088"/>
          </a:xfrm>
          <a:custGeom>
            <a:avLst/>
            <a:gdLst>
              <a:gd name="connsiteX0" fmla="*/ 0 w 5298635"/>
              <a:gd name="connsiteY0" fmla="*/ 0 h 6252529"/>
              <a:gd name="connsiteX1" fmla="*/ 5298635 w 5298635"/>
              <a:gd name="connsiteY1" fmla="*/ 0 h 6252529"/>
              <a:gd name="connsiteX2" fmla="*/ 5298635 w 5298635"/>
              <a:gd name="connsiteY2" fmla="*/ 6252529 h 6252529"/>
              <a:gd name="connsiteX3" fmla="*/ 0 w 5298635"/>
              <a:gd name="connsiteY3" fmla="*/ 6252529 h 6252529"/>
              <a:gd name="connsiteX4" fmla="*/ 0 w 5298635"/>
              <a:gd name="connsiteY4" fmla="*/ 0 h 6252529"/>
              <a:gd name="connsiteX0" fmla="*/ 0 w 5298635"/>
              <a:gd name="connsiteY0" fmla="*/ 0 h 6252529"/>
              <a:gd name="connsiteX1" fmla="*/ 4427778 w 5298635"/>
              <a:gd name="connsiteY1" fmla="*/ 1059543 h 6252529"/>
              <a:gd name="connsiteX2" fmla="*/ 5298635 w 5298635"/>
              <a:gd name="connsiteY2" fmla="*/ 6252529 h 6252529"/>
              <a:gd name="connsiteX3" fmla="*/ 0 w 5298635"/>
              <a:gd name="connsiteY3" fmla="*/ 6252529 h 6252529"/>
              <a:gd name="connsiteX4" fmla="*/ 0 w 5298635"/>
              <a:gd name="connsiteY4" fmla="*/ 0 h 6252529"/>
              <a:gd name="connsiteX0" fmla="*/ 0 w 5298635"/>
              <a:gd name="connsiteY0" fmla="*/ 0 h 6252529"/>
              <a:gd name="connsiteX1" fmla="*/ 4718064 w 5298635"/>
              <a:gd name="connsiteY1" fmla="*/ 3236685 h 6252529"/>
              <a:gd name="connsiteX2" fmla="*/ 5298635 w 5298635"/>
              <a:gd name="connsiteY2" fmla="*/ 6252529 h 6252529"/>
              <a:gd name="connsiteX3" fmla="*/ 0 w 5298635"/>
              <a:gd name="connsiteY3" fmla="*/ 6252529 h 6252529"/>
              <a:gd name="connsiteX4" fmla="*/ 0 w 5298635"/>
              <a:gd name="connsiteY4" fmla="*/ 0 h 6252529"/>
              <a:gd name="connsiteX0" fmla="*/ 14515 w 5298635"/>
              <a:gd name="connsiteY0" fmla="*/ 0 h 3857672"/>
              <a:gd name="connsiteX1" fmla="*/ 4718064 w 5298635"/>
              <a:gd name="connsiteY1" fmla="*/ 841828 h 3857672"/>
              <a:gd name="connsiteX2" fmla="*/ 5298635 w 5298635"/>
              <a:gd name="connsiteY2" fmla="*/ 3857672 h 3857672"/>
              <a:gd name="connsiteX3" fmla="*/ 0 w 5298635"/>
              <a:gd name="connsiteY3" fmla="*/ 3857672 h 3857672"/>
              <a:gd name="connsiteX4" fmla="*/ 14515 w 5298635"/>
              <a:gd name="connsiteY4" fmla="*/ 0 h 3857672"/>
              <a:gd name="connsiteX0" fmla="*/ 14515 w 5298635"/>
              <a:gd name="connsiteY0" fmla="*/ 0 h 3857672"/>
              <a:gd name="connsiteX1" fmla="*/ 4543892 w 5298635"/>
              <a:gd name="connsiteY1" fmla="*/ 522513 h 3857672"/>
              <a:gd name="connsiteX2" fmla="*/ 5298635 w 5298635"/>
              <a:gd name="connsiteY2" fmla="*/ 3857672 h 3857672"/>
              <a:gd name="connsiteX3" fmla="*/ 0 w 5298635"/>
              <a:gd name="connsiteY3" fmla="*/ 3857672 h 3857672"/>
              <a:gd name="connsiteX4" fmla="*/ 14515 w 5298635"/>
              <a:gd name="connsiteY4" fmla="*/ 0 h 3857672"/>
              <a:gd name="connsiteX0" fmla="*/ 1396 w 5300030"/>
              <a:gd name="connsiteY0" fmla="*/ 0 h 4162472"/>
              <a:gd name="connsiteX1" fmla="*/ 4545287 w 5300030"/>
              <a:gd name="connsiteY1" fmla="*/ 827313 h 4162472"/>
              <a:gd name="connsiteX2" fmla="*/ 5300030 w 5300030"/>
              <a:gd name="connsiteY2" fmla="*/ 4162472 h 4162472"/>
              <a:gd name="connsiteX3" fmla="*/ 1395 w 5300030"/>
              <a:gd name="connsiteY3" fmla="*/ 4162472 h 4162472"/>
              <a:gd name="connsiteX4" fmla="*/ 1396 w 5300030"/>
              <a:gd name="connsiteY4" fmla="*/ 0 h 4162472"/>
              <a:gd name="connsiteX0" fmla="*/ 1396 w 5300030"/>
              <a:gd name="connsiteY0" fmla="*/ 0 h 4162472"/>
              <a:gd name="connsiteX1" fmla="*/ 4809586 w 5300030"/>
              <a:gd name="connsiteY1" fmla="*/ 988712 h 4162472"/>
              <a:gd name="connsiteX2" fmla="*/ 5300030 w 5300030"/>
              <a:gd name="connsiteY2" fmla="*/ 4162472 h 4162472"/>
              <a:gd name="connsiteX3" fmla="*/ 1395 w 5300030"/>
              <a:gd name="connsiteY3" fmla="*/ 4162472 h 4162472"/>
              <a:gd name="connsiteX4" fmla="*/ 1396 w 5300030"/>
              <a:gd name="connsiteY4" fmla="*/ 0 h 4162472"/>
              <a:gd name="connsiteX0" fmla="*/ 1396 w 5300030"/>
              <a:gd name="connsiteY0" fmla="*/ 0 h 4162472"/>
              <a:gd name="connsiteX1" fmla="*/ 5020435 w 5300030"/>
              <a:gd name="connsiteY1" fmla="*/ 1356147 h 4162472"/>
              <a:gd name="connsiteX2" fmla="*/ 5300030 w 5300030"/>
              <a:gd name="connsiteY2" fmla="*/ 4162472 h 4162472"/>
              <a:gd name="connsiteX3" fmla="*/ 1395 w 5300030"/>
              <a:gd name="connsiteY3" fmla="*/ 4162472 h 4162472"/>
              <a:gd name="connsiteX4" fmla="*/ 1396 w 5300030"/>
              <a:gd name="connsiteY4" fmla="*/ 0 h 4162472"/>
              <a:gd name="connsiteX0" fmla="*/ 1396 w 6016916"/>
              <a:gd name="connsiteY0" fmla="*/ 0 h 4175142"/>
              <a:gd name="connsiteX1" fmla="*/ 5020435 w 6016916"/>
              <a:gd name="connsiteY1" fmla="*/ 1356147 h 4175142"/>
              <a:gd name="connsiteX2" fmla="*/ 6016916 w 6016916"/>
              <a:gd name="connsiteY2" fmla="*/ 4175142 h 4175142"/>
              <a:gd name="connsiteX3" fmla="*/ 1395 w 6016916"/>
              <a:gd name="connsiteY3" fmla="*/ 4162472 h 4175142"/>
              <a:gd name="connsiteX4" fmla="*/ 1396 w 6016916"/>
              <a:gd name="connsiteY4" fmla="*/ 0 h 4175142"/>
              <a:gd name="connsiteX0" fmla="*/ 1396 w 6021475"/>
              <a:gd name="connsiteY0" fmla="*/ 0 h 4162814"/>
              <a:gd name="connsiteX1" fmla="*/ 5020435 w 6021475"/>
              <a:gd name="connsiteY1" fmla="*/ 1356147 h 4162814"/>
              <a:gd name="connsiteX2" fmla="*/ 6021475 w 6021475"/>
              <a:gd name="connsiteY2" fmla="*/ 4162814 h 4162814"/>
              <a:gd name="connsiteX3" fmla="*/ 1395 w 6021475"/>
              <a:gd name="connsiteY3" fmla="*/ 4162472 h 4162814"/>
              <a:gd name="connsiteX4" fmla="*/ 1396 w 6021475"/>
              <a:gd name="connsiteY4" fmla="*/ 0 h 4162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21475" h="4162814">
                <a:moveTo>
                  <a:pt x="1396" y="0"/>
                </a:moveTo>
                <a:lnTo>
                  <a:pt x="5020435" y="1356147"/>
                </a:lnTo>
                <a:lnTo>
                  <a:pt x="6021475" y="4162814"/>
                </a:lnTo>
                <a:lnTo>
                  <a:pt x="1395" y="4162472"/>
                </a:lnTo>
                <a:cubicBezTo>
                  <a:pt x="6233" y="2876581"/>
                  <a:pt x="-3442" y="1285891"/>
                  <a:pt x="1396" y="0"/>
                </a:cubicBezTo>
                <a:close/>
              </a:path>
            </a:pathLst>
          </a:custGeom>
          <a:solidFill>
            <a:srgbClr val="FFD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</p:spTree>
    <p:extLst>
      <p:ext uri="{BB962C8B-B14F-4D97-AF65-F5344CB8AC3E}">
        <p14:creationId xmlns:p14="http://schemas.microsoft.com/office/powerpoint/2010/main" val="150760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2CEB61E-7800-4EC5-90EC-A2FB923218EF}"/>
              </a:ext>
            </a:extLst>
          </p:cNvPr>
          <p:cNvSpPr/>
          <p:nvPr userDrawn="1"/>
        </p:nvSpPr>
        <p:spPr>
          <a:xfrm>
            <a:off x="0" y="6644383"/>
            <a:ext cx="12192000" cy="213619"/>
          </a:xfrm>
          <a:prstGeom prst="rect">
            <a:avLst/>
          </a:prstGeom>
          <a:solidFill>
            <a:srgbClr val="FFDD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6A33B0B2-EE5C-46D3-88C8-084EC45CE1AE}"/>
              </a:ext>
            </a:extLst>
          </p:cNvPr>
          <p:cNvSpPr/>
          <p:nvPr userDrawn="1"/>
        </p:nvSpPr>
        <p:spPr>
          <a:xfrm>
            <a:off x="10709159" y="6641869"/>
            <a:ext cx="334840" cy="215153"/>
          </a:xfrm>
          <a:prstGeom prst="parallelogram">
            <a:avLst>
              <a:gd name="adj" fmla="val 52374"/>
            </a:avLst>
          </a:prstGeom>
          <a:solidFill>
            <a:srgbClr val="231F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7D2A051D-7997-445D-80EE-486B7B130E6F}"/>
              </a:ext>
            </a:extLst>
          </p:cNvPr>
          <p:cNvSpPr/>
          <p:nvPr userDrawn="1"/>
        </p:nvSpPr>
        <p:spPr>
          <a:xfrm>
            <a:off x="10287056" y="6641869"/>
            <a:ext cx="334840" cy="215153"/>
          </a:xfrm>
          <a:prstGeom prst="parallelogram">
            <a:avLst>
              <a:gd name="adj" fmla="val 52374"/>
            </a:avLst>
          </a:prstGeom>
          <a:solidFill>
            <a:srgbClr val="231F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A712DCA1-52B5-4B29-B6FC-87B1DD4693B8}"/>
              </a:ext>
            </a:extLst>
          </p:cNvPr>
          <p:cNvSpPr/>
          <p:nvPr userDrawn="1"/>
        </p:nvSpPr>
        <p:spPr>
          <a:xfrm>
            <a:off x="11131260" y="6641869"/>
            <a:ext cx="334840" cy="215153"/>
          </a:xfrm>
          <a:prstGeom prst="parallelogram">
            <a:avLst>
              <a:gd name="adj" fmla="val 52374"/>
            </a:avLst>
          </a:prstGeom>
          <a:solidFill>
            <a:srgbClr val="231F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sp>
        <p:nvSpPr>
          <p:cNvPr id="11" name="Parallelogram 10">
            <a:extLst>
              <a:ext uri="{FF2B5EF4-FFF2-40B4-BE49-F238E27FC236}">
                <a16:creationId xmlns:a16="http://schemas.microsoft.com/office/drawing/2014/main" id="{48395478-3F3B-4ADC-B771-EE866B99486B}"/>
              </a:ext>
            </a:extLst>
          </p:cNvPr>
          <p:cNvSpPr/>
          <p:nvPr userDrawn="1"/>
        </p:nvSpPr>
        <p:spPr>
          <a:xfrm>
            <a:off x="11554412" y="6641869"/>
            <a:ext cx="334840" cy="215153"/>
          </a:xfrm>
          <a:prstGeom prst="parallelogram">
            <a:avLst>
              <a:gd name="adj" fmla="val 52374"/>
            </a:avLst>
          </a:prstGeom>
          <a:solidFill>
            <a:srgbClr val="231F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C0CBC96B-3019-4910-9278-8C98E124B21A}"/>
              </a:ext>
            </a:extLst>
          </p:cNvPr>
          <p:cNvSpPr/>
          <p:nvPr userDrawn="1"/>
        </p:nvSpPr>
        <p:spPr>
          <a:xfrm>
            <a:off x="11970541" y="6641869"/>
            <a:ext cx="334840" cy="215153"/>
          </a:xfrm>
          <a:prstGeom prst="parallelogram">
            <a:avLst>
              <a:gd name="adj" fmla="val 52374"/>
            </a:avLst>
          </a:prstGeom>
          <a:solidFill>
            <a:srgbClr val="231F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C892A2E-4FFF-40CC-8753-98D40A8F09DB}"/>
              </a:ext>
            </a:extLst>
          </p:cNvPr>
          <p:cNvSpPr/>
          <p:nvPr userDrawn="1"/>
        </p:nvSpPr>
        <p:spPr>
          <a:xfrm>
            <a:off x="12201728" y="5783952"/>
            <a:ext cx="249256" cy="1073068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</p:spTree>
    <p:extLst>
      <p:ext uri="{BB962C8B-B14F-4D97-AF65-F5344CB8AC3E}">
        <p14:creationId xmlns:p14="http://schemas.microsoft.com/office/powerpoint/2010/main" val="2547728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E97614-7A47-4241-9438-692CE4386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C10916-84B7-4585-B4E6-B124AE5F2F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A2460D-1CAD-4874-A14B-C46D760B14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603CA-D170-4115-B822-D91C05144ECA}" type="datetimeFigureOut">
              <a:rPr lang="en-AU" smtClean="0"/>
              <a:t>9/03/2023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1D2773-1CAF-4C46-984E-5B7450B0F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E52E2-1928-483D-8C37-DB2D73FBEE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275098-DD54-4F08-A4D4-E4D44ACCC72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0758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5482AF-9072-DF4B-93FA-77ADF88F7B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4713" y="1412875"/>
            <a:ext cx="6805612" cy="48244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4">
            <a:extLst>
              <a:ext uri="{FF2B5EF4-FFF2-40B4-BE49-F238E27FC236}">
                <a16:creationId xmlns:a16="http://schemas.microsoft.com/office/drawing/2014/main" id="{C7F57EFF-C0DF-221A-752C-5CF9F7E2CE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12125" y="6237288"/>
            <a:ext cx="1587731" cy="620712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20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fld id="{392E99F0-A01A-BE49-926B-3F6CA77050D3}" type="datetime4">
              <a:rPr lang="en-AU" smtClean="0"/>
              <a:pPr/>
              <a:t>9 March 2023</a:t>
            </a:fld>
            <a:endParaRPr lang="en-US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DDE6B42-101D-7924-1455-5D9B4F2FF0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79538" y="6237288"/>
            <a:ext cx="6300787" cy="620712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20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DA21A97C-723B-2054-65F9-2F18347A52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94080" y="6237288"/>
            <a:ext cx="723207" cy="620712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20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fld id="{308801E3-A3D4-CA46-BCBF-EA66DA4410D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761EE356-A83A-B902-ACA9-437CB100D692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11514860" y="6237287"/>
            <a:ext cx="677140" cy="6207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77628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0" i="0" kern="1200" baseline="0">
          <a:solidFill>
            <a:srgbClr val="707070"/>
          </a:solidFill>
          <a:latin typeface="Calibri Light" panose="020F0302020204030204" pitchFamily="34" charset="0"/>
          <a:ea typeface="+mj-ea"/>
          <a:cs typeface="Calibri Light" panose="020F0302020204030204" pitchFamily="34" charset="0"/>
        </a:defRPr>
      </a:lvl1pPr>
    </p:titleStyle>
    <p:bodyStyle>
      <a:lvl1pPr marL="486000" indent="-486000" algn="l" defTabSz="914400" rtl="0" eaLnBrk="1" latinLnBrk="0" hangingPunct="1">
        <a:lnSpc>
          <a:spcPct val="90000"/>
        </a:lnSpc>
        <a:spcBef>
          <a:spcPts val="1200"/>
        </a:spcBef>
        <a:buFontTx/>
        <a:buBlip>
          <a:blip r:embed="rId20"/>
        </a:buBlip>
        <a:defRPr sz="2400" kern="1200" baseline="0">
          <a:solidFill>
            <a:schemeClr val="tx1"/>
          </a:solidFill>
          <a:latin typeface="+mj-lt"/>
          <a:ea typeface="+mn-ea"/>
          <a:cs typeface="+mn-cs"/>
        </a:defRPr>
      </a:lvl1pPr>
      <a:lvl2pPr marL="720000" indent="-234000" algn="l" defTabSz="914400" rtl="0" eaLnBrk="1" latinLnBrk="0" hangingPunct="1">
        <a:lnSpc>
          <a:spcPct val="90000"/>
        </a:lnSpc>
        <a:spcBef>
          <a:spcPts val="1200"/>
        </a:spcBef>
        <a:buFont typeface="Wingdings" pitchFamily="2" charset="2"/>
        <a:buChar char="§"/>
        <a:defRPr sz="1800" kern="1200" baseline="0">
          <a:solidFill>
            <a:schemeClr val="tx1"/>
          </a:solidFill>
          <a:latin typeface="+mj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90000"/>
        </a:lnSpc>
        <a:spcBef>
          <a:spcPts val="600"/>
        </a:spcBef>
        <a:buFont typeface="System Font Regular"/>
        <a:buChar char="–"/>
        <a:defRPr sz="1500" kern="1200" baseline="0">
          <a:solidFill>
            <a:schemeClr val="tx1"/>
          </a:solidFill>
          <a:latin typeface="+mj-lt"/>
          <a:ea typeface="+mn-ea"/>
          <a:cs typeface="+mn-cs"/>
        </a:defRPr>
      </a:lvl3pPr>
      <a:lvl4pPr marL="1080000" indent="-180000" algn="l" defTabSz="914400" rtl="0" eaLnBrk="1" latinLnBrk="0" hangingPunct="1">
        <a:lnSpc>
          <a:spcPct val="90000"/>
        </a:lnSpc>
        <a:spcBef>
          <a:spcPts val="600"/>
        </a:spcBef>
        <a:buFont typeface="System Font Regular"/>
        <a:buChar char="–"/>
        <a:defRPr sz="1500" kern="1200" baseline="0">
          <a:solidFill>
            <a:schemeClr val="tx1"/>
          </a:solidFill>
          <a:latin typeface="+mj-lt"/>
          <a:ea typeface="+mn-ea"/>
          <a:cs typeface="+mn-cs"/>
        </a:defRPr>
      </a:lvl4pPr>
      <a:lvl5pPr marL="1260000" indent="-180000" algn="l" defTabSz="914400" rtl="0" eaLnBrk="1" latinLnBrk="0" hangingPunct="1">
        <a:lnSpc>
          <a:spcPct val="90000"/>
        </a:lnSpc>
        <a:spcBef>
          <a:spcPts val="600"/>
        </a:spcBef>
        <a:buFont typeface="System Font Regular"/>
        <a:buChar char="–"/>
        <a:defRPr sz="1500" kern="1200" baseline="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51">
          <p15:clr>
            <a:srgbClr val="F26B43"/>
          </p15:clr>
        </p15:guide>
        <p15:guide id="2" pos="2570">
          <p15:clr>
            <a:srgbClr val="F26B43"/>
          </p15:clr>
        </p15:guide>
        <p15:guide id="3" pos="2842">
          <p15:clr>
            <a:srgbClr val="F26B43"/>
          </p15:clr>
        </p15:guide>
        <p15:guide id="4" pos="4838">
          <p15:clr>
            <a:srgbClr val="F26B43"/>
          </p15:clr>
        </p15:guide>
        <p15:guide id="5" pos="5110">
          <p15:clr>
            <a:srgbClr val="F26B43"/>
          </p15:clr>
        </p15:guide>
        <p15:guide id="6" pos="7129">
          <p15:clr>
            <a:srgbClr val="F26B43"/>
          </p15:clr>
        </p15:guide>
        <p15:guide id="7" pos="3840">
          <p15:clr>
            <a:srgbClr val="F26B43"/>
          </p15:clr>
        </p15:guide>
        <p15:guide id="8" orient="horz" pos="2160">
          <p15:clr>
            <a:srgbClr val="F26B43"/>
          </p15:clr>
        </p15:guide>
        <p15:guide id="9" orient="horz" pos="890">
          <p15:clr>
            <a:srgbClr val="F26B43"/>
          </p15:clr>
        </p15:guide>
        <p15:guide id="10" orient="horz" pos="3929">
          <p15:clr>
            <a:srgbClr val="F26B43"/>
          </p15:clr>
        </p15:guide>
        <p15:guide id="11" pos="869">
          <p15:clr>
            <a:srgbClr val="F26B43"/>
          </p15:clr>
        </p15:guide>
        <p15:guide id="12" pos="3704">
          <p15:clr>
            <a:srgbClr val="F26B43"/>
          </p15:clr>
        </p15:guide>
        <p15:guide id="13" pos="397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4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con&#10;&#10;Description automatically generated with medium confidence">
            <a:extLst>
              <a:ext uri="{FF2B5EF4-FFF2-40B4-BE49-F238E27FC236}">
                <a16:creationId xmlns:a16="http://schemas.microsoft.com/office/drawing/2014/main" id="{310BCFA3-C272-94B9-B6C7-08D741A084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40"/>
          <a:stretch/>
        </p:blipFill>
        <p:spPr>
          <a:xfrm>
            <a:off x="-226389" y="-1"/>
            <a:ext cx="11503748" cy="6858000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0515B166-418B-53C7-6429-533AF2F22C4B}"/>
              </a:ext>
            </a:extLst>
          </p:cNvPr>
          <p:cNvSpPr txBox="1">
            <a:spLocks/>
          </p:cNvSpPr>
          <p:nvPr/>
        </p:nvSpPr>
        <p:spPr>
          <a:xfrm>
            <a:off x="726993" y="1496231"/>
            <a:ext cx="6015990" cy="1997864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marL="0" indent="0" algn="ctr" defTabSz="914400" rtl="0" eaLnBrk="1" fontAlgn="t" latinLnBrk="0" hangingPunct="1">
              <a:lnSpc>
                <a:spcPts val="5000"/>
              </a:lnSpc>
              <a:spcBef>
                <a:spcPts val="1200"/>
              </a:spcBef>
              <a:buFont typeface="Wingdings" pitchFamily="2" charset="2"/>
              <a:buNone/>
              <a:defRPr sz="4500" kern="1200" baseline="0">
                <a:solidFill>
                  <a:srgbClr val="00B0F0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Wingdings" pitchFamily="2" charset="2"/>
              <a:buNone/>
              <a:defRPr sz="2000" kern="1200" baseline="0">
                <a:solidFill>
                  <a:srgbClr val="707070"/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System Font Regular"/>
              <a:buNone/>
              <a:defRPr sz="1800" kern="1200" baseline="0">
                <a:solidFill>
                  <a:srgbClr val="707070"/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System Font Regular"/>
              <a:buNone/>
              <a:defRPr sz="1600" kern="1200" baseline="0">
                <a:solidFill>
                  <a:srgbClr val="707070"/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System Font Regular"/>
              <a:buNone/>
              <a:defRPr sz="1600" kern="1200" baseline="0">
                <a:solidFill>
                  <a:srgbClr val="707070"/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t" latinLnBrk="0" hangingPunct="1">
              <a:lnSpc>
                <a:spcPts val="44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sz="4800" dirty="0">
                <a:solidFill>
                  <a:srgbClr val="0072CE"/>
                </a:solidFill>
                <a:latin typeface="Calibri Light" panose="020F0302020204030204"/>
              </a:rPr>
              <a:t>ACCESS-Fire simulations 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72CE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A8A2AD7-75B3-3B57-57AE-67200C9DF5F0}"/>
              </a:ext>
            </a:extLst>
          </p:cNvPr>
          <p:cNvSpPr txBox="1">
            <a:spLocks/>
          </p:cNvSpPr>
          <p:nvPr/>
        </p:nvSpPr>
        <p:spPr>
          <a:xfrm>
            <a:off x="874713" y="6255548"/>
            <a:ext cx="5221287" cy="602451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Wingdings" pitchFamily="2" charset="2"/>
              <a:buNone/>
              <a:defRPr sz="1800" b="1" kern="1200" baseline="0">
                <a:solidFill>
                  <a:srgbClr val="707070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Wingdings" pitchFamily="2" charset="2"/>
              <a:buNone/>
              <a:defRPr sz="2000" b="1" kern="1200" baseline="0">
                <a:solidFill>
                  <a:srgbClr val="707070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System Font Regular"/>
              <a:buNone/>
              <a:defRPr sz="1800" b="1" kern="1200" baseline="0">
                <a:solidFill>
                  <a:srgbClr val="707070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System Font Regular"/>
              <a:buNone/>
              <a:defRPr sz="1600" b="1" kern="1200" baseline="0">
                <a:solidFill>
                  <a:srgbClr val="707070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System Font Regular"/>
              <a:buNone/>
              <a:defRPr sz="1600" b="1" kern="1200" baseline="0">
                <a:solidFill>
                  <a:srgbClr val="707070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© Natural Hazards Research Australia 2023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91864D-DC80-7412-466A-4F51267DD156}"/>
              </a:ext>
            </a:extLst>
          </p:cNvPr>
          <p:cNvSpPr txBox="1"/>
          <p:nvPr/>
        </p:nvSpPr>
        <p:spPr>
          <a:xfrm>
            <a:off x="757982" y="4977048"/>
            <a:ext cx="5221287" cy="769441"/>
          </a:xfrm>
          <a:prstGeom prst="rect">
            <a:avLst/>
          </a:prstGeom>
          <a:noFill/>
        </p:spPr>
        <p:txBody>
          <a:bodyPr wrap="square" lIns="0" tIns="0" rIns="0" bIns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 Mika Peace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000000"/>
                </a:solidFill>
                <a:latin typeface="Calibri Light" panose="020F0302020204030204"/>
              </a:rPr>
              <a:t>H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igh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Impact Weather Research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Bureau of Meteorology and Natural Hazards Research Australia</a:t>
            </a:r>
          </a:p>
        </p:txBody>
      </p:sp>
      <p:pic>
        <p:nvPicPr>
          <p:cNvPr id="16" name="Picture 15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4B6C578-0A9D-3E59-0B9D-B049628F38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3016250" cy="1409700"/>
          </a:xfrm>
          <a:prstGeom prst="rect">
            <a:avLst/>
          </a:prstGeom>
        </p:spPr>
      </p:pic>
      <p:pic>
        <p:nvPicPr>
          <p:cNvPr id="20" name="Picture 19" descr="Shape&#10;&#10;Description automatically generated with medium confidence">
            <a:extLst>
              <a:ext uri="{FF2B5EF4-FFF2-40B4-BE49-F238E27FC236}">
                <a16:creationId xmlns:a16="http://schemas.microsoft.com/office/drawing/2014/main" id="{B9E2C196-9C6F-83DC-69BF-8B827BB167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14860" y="6237287"/>
            <a:ext cx="677140" cy="620712"/>
          </a:xfrm>
          <a:prstGeom prst="rect">
            <a:avLst/>
          </a:prstGeom>
          <a:noFill/>
        </p:spPr>
      </p:pic>
      <p:sp>
        <p:nvSpPr>
          <p:cNvPr id="14" name="Subtitle 2">
            <a:extLst>
              <a:ext uri="{FF2B5EF4-FFF2-40B4-BE49-F238E27FC236}">
                <a16:creationId xmlns:a16="http://schemas.microsoft.com/office/drawing/2014/main" id="{A85C2D30-7A0F-18A8-5ED7-319058783352}"/>
              </a:ext>
            </a:extLst>
          </p:cNvPr>
          <p:cNvSpPr txBox="1">
            <a:spLocks/>
          </p:cNvSpPr>
          <p:nvPr/>
        </p:nvSpPr>
        <p:spPr>
          <a:xfrm>
            <a:off x="726993" y="3429000"/>
            <a:ext cx="4716463" cy="14311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 algn="ctr" defTabSz="914400" rtl="0" eaLnBrk="1" fontAlgn="t" latinLnBrk="0" hangingPunct="1">
              <a:lnSpc>
                <a:spcPts val="5000"/>
              </a:lnSpc>
              <a:spcBef>
                <a:spcPts val="1200"/>
              </a:spcBef>
              <a:buFont typeface="Wingdings" pitchFamily="2" charset="2"/>
              <a:buNone/>
              <a:defRPr sz="4500" kern="1200" baseline="0">
                <a:solidFill>
                  <a:srgbClr val="00B0F0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Wingdings" pitchFamily="2" charset="2"/>
              <a:buNone/>
              <a:defRPr sz="2000" kern="1200" baseline="0">
                <a:solidFill>
                  <a:srgbClr val="707070"/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System Font Regular"/>
              <a:buNone/>
              <a:defRPr sz="1800" kern="1200" baseline="0">
                <a:solidFill>
                  <a:srgbClr val="707070"/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System Font Regular"/>
              <a:buNone/>
              <a:defRPr sz="1600" kern="1200" baseline="0">
                <a:solidFill>
                  <a:srgbClr val="707070"/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System Font Regular"/>
              <a:buNone/>
              <a:defRPr sz="1600" kern="1200" baseline="0">
                <a:solidFill>
                  <a:srgbClr val="707070"/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t" latinLnBrk="0" hangingPunct="1">
              <a:lnSpc>
                <a:spcPts val="28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Black Summer Case 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tudies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296C40-F6C5-0E4C-936A-D4F484742E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7208" y="384720"/>
            <a:ext cx="3049333" cy="8069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871CBE-A843-2F17-8F10-EE74D4F01EE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5162" r="11510"/>
          <a:stretch/>
        </p:blipFill>
        <p:spPr>
          <a:xfrm>
            <a:off x="7217985" y="1120304"/>
            <a:ext cx="4974015" cy="4706689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D125308-9C46-A81C-DD52-5CF036538D53}"/>
              </a:ext>
            </a:extLst>
          </p:cNvPr>
          <p:cNvSpPr txBox="1">
            <a:spLocks/>
          </p:cNvSpPr>
          <p:nvPr/>
        </p:nvSpPr>
        <p:spPr>
          <a:xfrm>
            <a:off x="7129562" y="5908860"/>
            <a:ext cx="3275856" cy="288032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AU" sz="1800" dirty="0">
                <a:latin typeface="Calibri" panose="020F0502020204030204" pitchFamily="34" charset="0"/>
                <a:cs typeface="Calibri" panose="020F0502020204030204" pitchFamily="34" charset="0"/>
              </a:rPr>
              <a:t>NASA MODIS Aqua Satellite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AU" sz="1800" dirty="0">
                <a:latin typeface="Calibri" panose="020F0502020204030204" pitchFamily="34" charset="0"/>
                <a:cs typeface="Calibri" panose="020F0502020204030204" pitchFamily="34" charset="0"/>
              </a:rPr>
              <a:t>4 January 2020 </a:t>
            </a:r>
          </a:p>
          <a:p>
            <a:endParaRPr lang="en-AU" sz="1800" dirty="0"/>
          </a:p>
        </p:txBody>
      </p:sp>
    </p:spTree>
    <p:extLst>
      <p:ext uri="{BB962C8B-B14F-4D97-AF65-F5344CB8AC3E}">
        <p14:creationId xmlns:p14="http://schemas.microsoft.com/office/powerpoint/2010/main" val="1349877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F31F521-F331-41A7-B57A-899F533E3412}"/>
              </a:ext>
            </a:extLst>
          </p:cNvPr>
          <p:cNvSpPr txBox="1"/>
          <p:nvPr/>
        </p:nvSpPr>
        <p:spPr>
          <a:xfrm>
            <a:off x="3355406" y="541800"/>
            <a:ext cx="8623234" cy="700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>
              <a:lnSpc>
                <a:spcPts val="4400"/>
              </a:lnSpc>
              <a:spcBef>
                <a:spcPts val="1200"/>
              </a:spcBef>
              <a:defRPr/>
            </a:pPr>
            <a:r>
              <a:rPr lang="en-AU" sz="4800" dirty="0">
                <a:solidFill>
                  <a:srgbClr val="0072CE"/>
                </a:solidFill>
                <a:latin typeface="+mj-lt"/>
              </a:rPr>
              <a:t>Fire-atmosphere interactions 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70F0146-DDD0-418D-A73C-29F82E995D01}"/>
              </a:ext>
            </a:extLst>
          </p:cNvPr>
          <p:cNvSpPr txBox="1">
            <a:spLocks/>
          </p:cNvSpPr>
          <p:nvPr/>
        </p:nvSpPr>
        <p:spPr>
          <a:xfrm>
            <a:off x="643536" y="1873898"/>
            <a:ext cx="5290920" cy="4314294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200" dirty="0">
                <a:latin typeface="+mj-lt"/>
              </a:rPr>
              <a:t>Case study motivation: </a:t>
            </a:r>
          </a:p>
          <a:p>
            <a:pPr marL="0" indent="0">
              <a:buNone/>
            </a:pPr>
            <a:r>
              <a:rPr lang="en-AU" sz="2200" dirty="0">
                <a:latin typeface="+mj-lt"/>
              </a:rPr>
              <a:t>Fires that were particularly challenging for response agencies and/or where extreme fire behaviour occurred. </a:t>
            </a:r>
          </a:p>
          <a:p>
            <a:pPr marL="0" indent="0">
              <a:buNone/>
            </a:pPr>
            <a:endParaRPr lang="en-AU" sz="2200" dirty="0">
              <a:latin typeface="+mj-lt"/>
            </a:endParaRPr>
          </a:p>
          <a:p>
            <a:pPr marL="0" indent="0">
              <a:buNone/>
            </a:pPr>
            <a:r>
              <a:rPr lang="en-AU" sz="2200" dirty="0">
                <a:latin typeface="+mj-lt"/>
              </a:rPr>
              <a:t>Fire-atmosphere interactions: </a:t>
            </a:r>
          </a:p>
          <a:p>
            <a:pPr marL="342900" indent="-342900">
              <a:buFont typeface="+mj-lt"/>
              <a:buAutoNum type="arabicPeriod"/>
            </a:pPr>
            <a:r>
              <a:rPr lang="en-AU" sz="2200" dirty="0">
                <a:latin typeface="+mj-lt"/>
              </a:rPr>
              <a:t>Low Level Jets (elevated winds descending to the surface adjacent to plume)  </a:t>
            </a:r>
          </a:p>
          <a:p>
            <a:pPr marL="342900" indent="-342900">
              <a:buFont typeface="+mj-lt"/>
              <a:buAutoNum type="arabicPeriod"/>
            </a:pPr>
            <a:r>
              <a:rPr lang="en-AU" sz="2200" dirty="0">
                <a:latin typeface="+mj-lt"/>
              </a:rPr>
              <a:t>Fire Generated Vortices (fire whirls with tornado strength winds)</a:t>
            </a:r>
          </a:p>
          <a:p>
            <a:pPr marL="342900" indent="-342900">
              <a:buFont typeface="+mj-lt"/>
              <a:buAutoNum type="arabicPeriod"/>
            </a:pPr>
            <a:r>
              <a:rPr lang="en-AU" sz="2200" dirty="0" err="1">
                <a:latin typeface="+mj-lt"/>
              </a:rPr>
              <a:t>PyroCb</a:t>
            </a:r>
            <a:r>
              <a:rPr lang="en-AU" sz="2200" dirty="0">
                <a:latin typeface="+mj-lt"/>
              </a:rPr>
              <a:t> (fire generated thunderstorms)</a:t>
            </a:r>
          </a:p>
          <a:p>
            <a:pPr marL="0" indent="0">
              <a:buNone/>
            </a:pPr>
            <a:r>
              <a:rPr lang="en-AU" sz="2200" dirty="0">
                <a:latin typeface="+mj-lt"/>
              </a:rPr>
              <a:t> </a:t>
            </a:r>
          </a:p>
          <a:p>
            <a:pPr marL="0" indent="0">
              <a:buNone/>
            </a:pPr>
            <a:endParaRPr lang="en-AU" sz="2200" dirty="0">
              <a:latin typeface="+mj-lt"/>
            </a:endParaRPr>
          </a:p>
          <a:p>
            <a:endParaRPr lang="en-AU" sz="18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352E232-CB9F-2184-E8C7-CAABD03354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048" y="692"/>
            <a:ext cx="2802923" cy="739972"/>
          </a:xfrm>
          <a:prstGeom prst="rect">
            <a:avLst/>
          </a:prstGeom>
        </p:spPr>
      </p:pic>
      <p:pic>
        <p:nvPicPr>
          <p:cNvPr id="4" name="Picture 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B4A6CA0C-5657-3383-05BF-65873328FA5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824" t="24000" r="12115" b="18914"/>
          <a:stretch/>
        </p:blipFill>
        <p:spPr>
          <a:xfrm>
            <a:off x="5063" y="740664"/>
            <a:ext cx="2203704" cy="8047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C5529D8-9942-F786-8A1D-CB0CC02748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4893" y="2011680"/>
            <a:ext cx="5173747" cy="3808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51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90672" y="231064"/>
            <a:ext cx="8668512" cy="81747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300" dirty="0">
                <a:solidFill>
                  <a:srgbClr val="0072CE"/>
                </a:solidFill>
                <a:ea typeface="+mn-ea"/>
                <a:cs typeface="+mn-cs"/>
              </a:rPr>
              <a:t>Coupled Fire-Atmosphere model</a:t>
            </a:r>
            <a:br>
              <a:rPr lang="en-US" sz="5300" dirty="0">
                <a:solidFill>
                  <a:srgbClr val="0072CE"/>
                </a:solidFill>
                <a:ea typeface="+mn-ea"/>
                <a:cs typeface="+mn-cs"/>
              </a:rPr>
            </a:br>
            <a:r>
              <a:rPr lang="en-US" sz="5300" dirty="0">
                <a:solidFill>
                  <a:srgbClr val="0072CE"/>
                </a:solidFill>
                <a:ea typeface="+mn-ea"/>
                <a:cs typeface="+mn-cs"/>
              </a:rPr>
              <a:t>ACCESS-Fire</a:t>
            </a:r>
            <a:br>
              <a:rPr lang="en-US" sz="3600" b="1" dirty="0">
                <a:latin typeface="+mn-lt"/>
                <a:ea typeface="+mn-ea"/>
              </a:rPr>
            </a:br>
            <a:br>
              <a:rPr lang="en-US" sz="2700" b="1" dirty="0">
                <a:latin typeface="+mn-lt"/>
                <a:ea typeface="+mn-ea"/>
              </a:rPr>
            </a:br>
            <a:endParaRPr lang="en-US" sz="2700" b="1" dirty="0">
              <a:latin typeface="+mn-lt"/>
              <a:ea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7552" y="4309198"/>
            <a:ext cx="10576069" cy="2233431"/>
          </a:xfrm>
        </p:spPr>
        <p:txBody>
          <a:bodyPr>
            <a:noAutofit/>
          </a:bodyPr>
          <a:lstStyle/>
          <a:p>
            <a:pPr marL="0" defTabSz="914400"/>
            <a:r>
              <a:rPr lang="en-US" sz="2200" dirty="0">
                <a:latin typeface="+mj-lt"/>
              </a:rPr>
              <a:t>Fire spread model(s) coupled to the ACCESS Numerical Weather Prediction model </a:t>
            </a:r>
          </a:p>
          <a:p>
            <a:pPr marL="0" defTabSz="914400"/>
            <a:r>
              <a:rPr lang="en-US" sz="2200" dirty="0">
                <a:latin typeface="+mj-lt"/>
              </a:rPr>
              <a:t>Nested domains used to 300m resolution. Fire runs on innermost nest</a:t>
            </a:r>
          </a:p>
          <a:p>
            <a:pPr marL="0" defTabSz="914400"/>
            <a:r>
              <a:rPr lang="en-US" sz="2200" dirty="0">
                <a:latin typeface="+mj-lt"/>
              </a:rPr>
              <a:t>Fire initialized from point ignitions or observed fire perimeter</a:t>
            </a:r>
          </a:p>
          <a:p>
            <a:pPr marL="0" defTabSz="914400"/>
            <a:r>
              <a:rPr lang="en-US" sz="2200" dirty="0">
                <a:latin typeface="+mj-lt"/>
              </a:rPr>
              <a:t>Simulations use DEFFM for eucalypt forest and grass fire spread models</a:t>
            </a:r>
          </a:p>
          <a:p>
            <a:pPr marL="0" defTabSz="914400"/>
            <a:r>
              <a:rPr lang="en-US" sz="2200" dirty="0">
                <a:latin typeface="+mj-lt"/>
              </a:rPr>
              <a:t>Most runs use simple fuel inputs - constant fuels with fuel loads 20-30 t/Ha </a:t>
            </a:r>
            <a:br>
              <a:rPr lang="en-US" sz="2200" dirty="0"/>
            </a:br>
            <a:endParaRPr lang="en-US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5"/>
          <a:stretch/>
        </p:blipFill>
        <p:spPr>
          <a:xfrm>
            <a:off x="2144759" y="1879744"/>
            <a:ext cx="7606933" cy="2089651"/>
          </a:xfrm>
          <a:prstGeom prst="rect">
            <a:avLst/>
          </a:prstGeom>
        </p:spPr>
      </p:pic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5A4EAAC-F7B5-6593-6491-747BA118B0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824" t="24000" r="12115" b="18914"/>
          <a:stretch/>
        </p:blipFill>
        <p:spPr>
          <a:xfrm>
            <a:off x="5063" y="740664"/>
            <a:ext cx="2203704" cy="8047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71C6953-D0EA-5D87-74B1-2825B33C15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048" y="692"/>
            <a:ext cx="2802923" cy="739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792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A3C84F0-AB45-46FE-BFC0-8CB6750812EB}"/>
              </a:ext>
            </a:extLst>
          </p:cNvPr>
          <p:cNvSpPr txBox="1"/>
          <p:nvPr/>
        </p:nvSpPr>
        <p:spPr>
          <a:xfrm>
            <a:off x="436915" y="5394061"/>
            <a:ext cx="876793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2200" dirty="0">
                <a:solidFill>
                  <a:prstClr val="black"/>
                </a:solidFill>
                <a:latin typeface="+mj-lt"/>
              </a:rPr>
              <a:t>Vertical cross-section of wind speed (m/s). </a:t>
            </a:r>
          </a:p>
          <a:p>
            <a:r>
              <a:rPr lang="en-AU" sz="2200" dirty="0">
                <a:solidFill>
                  <a:prstClr val="black"/>
                </a:solidFill>
                <a:latin typeface="+mj-lt"/>
              </a:rPr>
              <a:t>10 minute time intervals. Orange/ pink on black topography shows </a:t>
            </a:r>
            <a:r>
              <a:rPr lang="en-AU" sz="2200" dirty="0" err="1">
                <a:solidFill>
                  <a:prstClr val="black"/>
                </a:solidFill>
                <a:latin typeface="+mj-lt"/>
              </a:rPr>
              <a:t>fireline</a:t>
            </a:r>
            <a:r>
              <a:rPr lang="en-AU" sz="2200" dirty="0">
                <a:solidFill>
                  <a:prstClr val="black"/>
                </a:solidFill>
                <a:latin typeface="+mj-lt"/>
              </a:rPr>
              <a:t> </a:t>
            </a:r>
          </a:p>
          <a:p>
            <a:r>
              <a:rPr lang="en-AU" sz="2200" dirty="0">
                <a:solidFill>
                  <a:prstClr val="black"/>
                </a:solidFill>
                <a:latin typeface="+mj-lt"/>
              </a:rPr>
              <a:t>Wind maximum at 1000-2000 m elevation. 80+km/h (red shading)</a:t>
            </a:r>
          </a:p>
          <a:p>
            <a:r>
              <a:rPr lang="en-AU" sz="2200" dirty="0">
                <a:solidFill>
                  <a:prstClr val="black"/>
                </a:solidFill>
                <a:latin typeface="+mj-lt"/>
              </a:rPr>
              <a:t>Extreme winds adjacent fire front (consistent with damage observations) </a:t>
            </a:r>
          </a:p>
        </p:txBody>
      </p:sp>
      <p:pic>
        <p:nvPicPr>
          <p:cNvPr id="5" name="B89D653F">
            <a:hlinkClick r:id="" action="ppaction://media"/>
            <a:extLst>
              <a:ext uri="{FF2B5EF4-FFF2-40B4-BE49-F238E27FC236}">
                <a16:creationId xmlns:a16="http://schemas.microsoft.com/office/drawing/2014/main" id="{B76C0705-EC12-4F96-AD52-5BDF767593D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12504" y="1065857"/>
            <a:ext cx="8767934" cy="4383967"/>
          </a:xfrm>
          <a:prstGeom prst="rect">
            <a:avLst/>
          </a:prstGeom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3BB07043-9A3F-47A5-A83E-ABECBA5024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0" t="1217"/>
          <a:stretch/>
        </p:blipFill>
        <p:spPr bwMode="auto">
          <a:xfrm>
            <a:off x="8922546" y="4105940"/>
            <a:ext cx="2832539" cy="2528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EDDFCFE-2105-6072-1A7B-30776A4126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048" y="692"/>
            <a:ext cx="2802923" cy="739972"/>
          </a:xfrm>
          <a:prstGeom prst="rect">
            <a:avLst/>
          </a:prstGeom>
        </p:spPr>
      </p:pic>
      <p:pic>
        <p:nvPicPr>
          <p:cNvPr id="4" name="Picture 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BF25C76C-A0AA-8EB1-65F5-76942A94DC6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4824" t="24000" r="12115" b="18914"/>
          <a:stretch/>
        </p:blipFill>
        <p:spPr>
          <a:xfrm>
            <a:off x="5063" y="740664"/>
            <a:ext cx="2203704" cy="80474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AA9BFE90-C691-A770-139B-68AD2A68862A}"/>
              </a:ext>
            </a:extLst>
          </p:cNvPr>
          <p:cNvSpPr txBox="1">
            <a:spLocks/>
          </p:cNvSpPr>
          <p:nvPr/>
        </p:nvSpPr>
        <p:spPr>
          <a:xfrm>
            <a:off x="2411672" y="81065"/>
            <a:ext cx="9688888" cy="659599"/>
          </a:xfrm>
          <a:prstGeom prst="rect">
            <a:avLst/>
          </a:prstGeom>
        </p:spPr>
        <p:txBody>
          <a:bodyPr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AU" sz="4800" dirty="0">
                <a:solidFill>
                  <a:srgbClr val="0072CE"/>
                </a:solidFill>
                <a:ea typeface="+mn-ea"/>
                <a:cs typeface="+mn-cs"/>
              </a:rPr>
              <a:t>Corryong simulations with </a:t>
            </a:r>
            <a:br>
              <a:rPr lang="en-AU" sz="4800" dirty="0">
                <a:solidFill>
                  <a:srgbClr val="0072CE"/>
                </a:solidFill>
                <a:ea typeface="+mn-ea"/>
                <a:cs typeface="+mn-cs"/>
              </a:rPr>
            </a:br>
            <a:r>
              <a:rPr lang="en-AU" sz="4800" dirty="0">
                <a:solidFill>
                  <a:srgbClr val="0072CE"/>
                </a:solidFill>
                <a:ea typeface="+mn-ea"/>
                <a:cs typeface="+mn-cs"/>
              </a:rPr>
              <a:t>ACCESS-Fire </a:t>
            </a:r>
            <a:br>
              <a:rPr lang="en-AU" sz="2400" b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endParaRPr lang="en-AU" sz="2400" b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066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A8C24-82BB-4A40-9C5F-2E9FFEE72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3112" y="770343"/>
            <a:ext cx="9688888" cy="659599"/>
          </a:xfrm>
        </p:spPr>
        <p:txBody>
          <a:bodyPr>
            <a:noAutofit/>
          </a:bodyPr>
          <a:lstStyle/>
          <a:p>
            <a:pPr algn="ctr"/>
            <a:r>
              <a:rPr lang="en-AU" sz="4800" dirty="0">
                <a:solidFill>
                  <a:srgbClr val="0072CE"/>
                </a:solidFill>
                <a:ea typeface="+mn-ea"/>
                <a:cs typeface="+mn-cs"/>
              </a:rPr>
              <a:t>Corryong simulations with </a:t>
            </a:r>
            <a:br>
              <a:rPr lang="en-AU" sz="4800" dirty="0">
                <a:solidFill>
                  <a:srgbClr val="0072CE"/>
                </a:solidFill>
                <a:ea typeface="+mn-ea"/>
                <a:cs typeface="+mn-cs"/>
              </a:rPr>
            </a:br>
            <a:r>
              <a:rPr lang="en-AU" sz="4800" dirty="0">
                <a:solidFill>
                  <a:srgbClr val="0072CE"/>
                </a:solidFill>
                <a:ea typeface="+mn-ea"/>
                <a:cs typeface="+mn-cs"/>
              </a:rPr>
              <a:t>ACCESS-Fire </a:t>
            </a:r>
            <a:br>
              <a:rPr lang="en-AU" sz="2400" b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endParaRPr lang="en-AU" sz="2400" b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6" name="Content Placeholder 5" descr="PowerPoint&#10;&#10;Description automatically generated">
            <a:extLst>
              <a:ext uri="{FF2B5EF4-FFF2-40B4-BE49-F238E27FC236}">
                <a16:creationId xmlns:a16="http://schemas.microsoft.com/office/drawing/2014/main" id="{761A4C72-3019-41B3-9847-91F3FD4F2F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89" t="69787" r="59799" b="20631"/>
          <a:stretch/>
        </p:blipFill>
        <p:spPr>
          <a:xfrm>
            <a:off x="1628650" y="2094996"/>
            <a:ext cx="4467350" cy="2970000"/>
          </a:xfrm>
        </p:spPr>
      </p:pic>
      <p:pic>
        <p:nvPicPr>
          <p:cNvPr id="8" name="Picture 7" descr="PowerPoint&#10;&#10;Description automatically generated with low confidence">
            <a:extLst>
              <a:ext uri="{FF2B5EF4-FFF2-40B4-BE49-F238E27FC236}">
                <a16:creationId xmlns:a16="http://schemas.microsoft.com/office/drawing/2014/main" id="{8189695A-8453-4BF0-ABB8-7BD26BE7CEF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18" t="72439" r="60175" b="16278"/>
          <a:stretch/>
        </p:blipFill>
        <p:spPr>
          <a:xfrm>
            <a:off x="6123373" y="2094996"/>
            <a:ext cx="4620375" cy="2970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C658CBF-E489-4460-A67F-856FB03D102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561" t="93340" r="13943"/>
          <a:stretch/>
        </p:blipFill>
        <p:spPr>
          <a:xfrm>
            <a:off x="3592125" y="5608016"/>
            <a:ext cx="5553075" cy="514397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1F2A570E-9129-4E1D-8FC4-1F44FCDCF42C}"/>
              </a:ext>
            </a:extLst>
          </p:cNvPr>
          <p:cNvSpPr/>
          <p:nvPr/>
        </p:nvSpPr>
        <p:spPr>
          <a:xfrm>
            <a:off x="4082664" y="4059689"/>
            <a:ext cx="1933575" cy="1127095"/>
          </a:xfrm>
          <a:prstGeom prst="ellipse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AU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33F453D-774F-465F-8EEB-B9375C9F02F2}"/>
              </a:ext>
            </a:extLst>
          </p:cNvPr>
          <p:cNvSpPr/>
          <p:nvPr/>
        </p:nvSpPr>
        <p:spPr>
          <a:xfrm>
            <a:off x="8629776" y="4059688"/>
            <a:ext cx="1933575" cy="1127095"/>
          </a:xfrm>
          <a:prstGeom prst="ellipse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AU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78FB04-100B-4F8B-985A-365CCDA6AC85}"/>
              </a:ext>
            </a:extLst>
          </p:cNvPr>
          <p:cNvSpPr txBox="1"/>
          <p:nvPr/>
        </p:nvSpPr>
        <p:spPr>
          <a:xfrm>
            <a:off x="1796663" y="5216463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AU" sz="2000" dirty="0">
                <a:solidFill>
                  <a:prstClr val="black"/>
                </a:solidFill>
                <a:latin typeface="+mj-lt"/>
              </a:rPr>
              <a:t>Vertical scale = surface to ~4000m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332FE16-52AC-4E0D-BA7D-702D849D7334}"/>
              </a:ext>
            </a:extLst>
          </p:cNvPr>
          <p:cNvSpPr txBox="1"/>
          <p:nvPr/>
        </p:nvSpPr>
        <p:spPr>
          <a:xfrm>
            <a:off x="6597396" y="1671217"/>
            <a:ext cx="368829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/>
            <a:r>
              <a:rPr lang="en-AU" sz="2000" dirty="0">
                <a:solidFill>
                  <a:prstClr val="black"/>
                </a:solidFill>
                <a:latin typeface="+mj-lt"/>
              </a:rPr>
              <a:t>Fire-atmosphere coupling 'ON'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27BE00C-CCC3-4A9F-86A7-0D0A21C4E5CD}"/>
              </a:ext>
            </a:extLst>
          </p:cNvPr>
          <p:cNvSpPr txBox="1"/>
          <p:nvPr/>
        </p:nvSpPr>
        <p:spPr>
          <a:xfrm>
            <a:off x="1668530" y="1678086"/>
            <a:ext cx="438758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/>
            <a:r>
              <a:rPr lang="en-AU" sz="2000" dirty="0">
                <a:solidFill>
                  <a:prstClr val="black"/>
                </a:solidFill>
                <a:latin typeface="+mj-lt"/>
              </a:rPr>
              <a:t>Fire-atmosphere coupling 'OFF'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F43AE7-A1DC-A9C4-8AA4-F1823ECF3B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048" y="692"/>
            <a:ext cx="2802923" cy="739972"/>
          </a:xfrm>
          <a:prstGeom prst="rect">
            <a:avLst/>
          </a:prstGeom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F39A8E7-228A-1D41-2632-94038CC3E39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4824" t="24000" r="12115" b="18914"/>
          <a:stretch/>
        </p:blipFill>
        <p:spPr>
          <a:xfrm>
            <a:off x="5063" y="740664"/>
            <a:ext cx="2203704" cy="80474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410DBD7-C3FE-4391-BF43-3924468DEF47}"/>
              </a:ext>
            </a:extLst>
          </p:cNvPr>
          <p:cNvSpPr txBox="1"/>
          <p:nvPr/>
        </p:nvSpPr>
        <p:spPr>
          <a:xfrm>
            <a:off x="3509010" y="6434600"/>
            <a:ext cx="617677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AU" sz="2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j-ea"/>
                <a:cs typeface="Calibri" panose="020F0502020204030204" pitchFamily="34" charset="0"/>
              </a:rPr>
              <a:t>0410 LT 31 December 2019 </a:t>
            </a:r>
            <a:endParaRPr lang="en-AU" sz="2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96394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843" y="2676265"/>
            <a:ext cx="4324441" cy="306248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2665994" y="4900613"/>
            <a:ext cx="515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97946" y="3964234"/>
            <a:ext cx="314702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  <a:latin typeface="+mj-lt"/>
              </a:rPr>
              <a:t>FGTV emerging from the head fire &amp; moving downstream.</a:t>
            </a:r>
          </a:p>
          <a:p>
            <a:endParaRPr lang="en-US" sz="2000" dirty="0">
              <a:solidFill>
                <a:prstClr val="black"/>
              </a:solidFill>
              <a:latin typeface="+mj-lt"/>
            </a:endParaRPr>
          </a:p>
          <a:p>
            <a:r>
              <a:rPr lang="en-US" sz="2000" dirty="0">
                <a:solidFill>
                  <a:prstClr val="black"/>
                </a:solidFill>
                <a:latin typeface="+mj-lt"/>
              </a:rPr>
              <a:t>A ‘</a:t>
            </a:r>
            <a:r>
              <a:rPr lang="en-US" sz="2000" i="1" dirty="0">
                <a:solidFill>
                  <a:prstClr val="black"/>
                </a:solidFill>
                <a:latin typeface="+mj-lt"/>
              </a:rPr>
              <a:t>shedding’ </a:t>
            </a:r>
            <a:r>
              <a:rPr lang="en-US" sz="2000" dirty="0">
                <a:solidFill>
                  <a:prstClr val="black"/>
                </a:solidFill>
                <a:latin typeface="+mj-lt"/>
              </a:rPr>
              <a:t>or</a:t>
            </a:r>
            <a:r>
              <a:rPr lang="en-US" sz="2000" i="1" dirty="0">
                <a:solidFill>
                  <a:prstClr val="black"/>
                </a:solidFill>
                <a:latin typeface="+mj-lt"/>
              </a:rPr>
              <a:t> ‘wake’ </a:t>
            </a:r>
            <a:r>
              <a:rPr lang="en-US" sz="2000" dirty="0">
                <a:solidFill>
                  <a:prstClr val="black"/>
                </a:solidFill>
                <a:latin typeface="+mj-lt"/>
              </a:rPr>
              <a:t>vortex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3773" y="5825840"/>
            <a:ext cx="43244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  <a:latin typeface="+mj-lt"/>
              </a:rPr>
              <a:t>Photo courtesy Mr Scott Anderson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53428" y="537793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5" name="Annexure G at 1730 Drummond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56601" y="182121"/>
            <a:ext cx="3287123" cy="584377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999613" y="2242043"/>
            <a:ext cx="156435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  <a:latin typeface="+mj-lt"/>
              </a:rPr>
              <a:t>Rotating convection column at 0630 UTC</a:t>
            </a:r>
          </a:p>
          <a:p>
            <a:endParaRPr lang="en-US" sz="20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86185" y="6421006"/>
            <a:ext cx="40446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  <a:latin typeface="+mj-lt"/>
              </a:rPr>
              <a:t>Video courtesy Mr Ashley Drummond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38912" y="39520"/>
            <a:ext cx="4947273" cy="252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sz="4800" dirty="0">
                <a:solidFill>
                  <a:srgbClr val="0072CE"/>
                </a:solidFill>
                <a:latin typeface="+mj-lt"/>
              </a:rPr>
              <a:t>Green Valley  </a:t>
            </a:r>
          </a:p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sz="4800" dirty="0">
                <a:solidFill>
                  <a:srgbClr val="0072CE"/>
                </a:solidFill>
                <a:latin typeface="+mj-lt"/>
              </a:rPr>
              <a:t>Fire Generated Tornadic Vortex </a:t>
            </a:r>
          </a:p>
          <a:p>
            <a:pPr algn="ctr">
              <a:lnSpc>
                <a:spcPct val="90000"/>
              </a:lnSpc>
              <a:spcBef>
                <a:spcPct val="0"/>
              </a:spcBef>
            </a:pPr>
            <a:endParaRPr lang="en-US" sz="3200" b="1" dirty="0">
              <a:solidFill>
                <a:prstClr val="black"/>
              </a:solidFill>
              <a:latin typeface="Calibri" panose="020F0502020204030204"/>
              <a:cs typeface="Arial" charset="0"/>
            </a:endParaRP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A657BFE2-410A-40DC-97C4-360ED39186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AU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8AC3BB7-52B3-F69B-4329-6B8EEEC9FE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048" y="692"/>
            <a:ext cx="2802923" cy="739972"/>
          </a:xfrm>
          <a:prstGeom prst="rect">
            <a:avLst/>
          </a:prstGeom>
        </p:spPr>
      </p:pic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D55BC68D-23E1-FAEC-EB1E-70349B6A6D4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4824" t="24000" r="12115" b="18914"/>
          <a:stretch/>
        </p:blipFill>
        <p:spPr>
          <a:xfrm>
            <a:off x="5063" y="740664"/>
            <a:ext cx="2203704" cy="80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576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7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28F7832-3277-A504-6388-E40E0FDC6D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868" y="4224855"/>
            <a:ext cx="3640265" cy="23105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316" y="3145341"/>
            <a:ext cx="4894277" cy="2747621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2000" dirty="0">
                <a:solidFill>
                  <a:prstClr val="black"/>
                </a:solidFill>
                <a:ea typeface="+mn-ea"/>
                <a:cs typeface="+mn-cs"/>
              </a:rPr>
              <a:t>30 Dec 2019 </a:t>
            </a:r>
            <a:br>
              <a:rPr lang="en-US" sz="2000" dirty="0">
                <a:solidFill>
                  <a:prstClr val="black"/>
                </a:solidFill>
                <a:ea typeface="+mn-ea"/>
                <a:cs typeface="+mn-cs"/>
              </a:rPr>
            </a:br>
            <a:br>
              <a:rPr lang="en-US" sz="20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en-US" sz="2000" dirty="0">
                <a:solidFill>
                  <a:prstClr val="black"/>
                </a:solidFill>
                <a:ea typeface="+mn-ea"/>
                <a:cs typeface="+mn-cs"/>
              </a:rPr>
              <a:t>Vertical velocity (m/s, blue = down, red = up) </a:t>
            </a:r>
            <a:br>
              <a:rPr lang="en-US" sz="20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en-US" sz="2000" dirty="0">
                <a:solidFill>
                  <a:prstClr val="black"/>
                </a:solidFill>
                <a:ea typeface="+mn-ea"/>
                <a:cs typeface="+mn-cs"/>
              </a:rPr>
              <a:t>Wind (arrows) at 1.5km elevation</a:t>
            </a:r>
            <a:br>
              <a:rPr lang="en-US" sz="20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en-US" sz="2000" dirty="0">
                <a:solidFill>
                  <a:prstClr val="black"/>
                </a:solidFill>
                <a:ea typeface="+mn-ea"/>
                <a:cs typeface="+mn-cs"/>
              </a:rPr>
              <a:t>Time series at 2-minute intervals </a:t>
            </a:r>
            <a:br>
              <a:rPr lang="en-US" sz="2000" dirty="0">
                <a:solidFill>
                  <a:prstClr val="black"/>
                </a:solidFill>
                <a:ea typeface="+mn-ea"/>
                <a:cs typeface="+mn-cs"/>
              </a:rPr>
            </a:br>
            <a:br>
              <a:rPr lang="en-US" sz="20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en-US" sz="2000" dirty="0">
                <a:solidFill>
                  <a:prstClr val="black"/>
                </a:solidFill>
                <a:ea typeface="+mn-ea"/>
                <a:cs typeface="+mn-cs"/>
              </a:rPr>
              <a:t>Transient pulse of </a:t>
            </a:r>
            <a:r>
              <a:rPr lang="en-US" sz="2000" dirty="0" err="1">
                <a:solidFill>
                  <a:prstClr val="black"/>
                </a:solidFill>
                <a:ea typeface="+mn-ea"/>
                <a:cs typeface="+mn-cs"/>
              </a:rPr>
              <a:t>upmotion</a:t>
            </a:r>
            <a:r>
              <a:rPr lang="en-US" sz="2000" dirty="0">
                <a:solidFill>
                  <a:prstClr val="black"/>
                </a:solidFill>
                <a:ea typeface="+mn-ea"/>
                <a:cs typeface="+mn-cs"/>
              </a:rPr>
              <a:t> – short lived</a:t>
            </a:r>
            <a:br>
              <a:rPr lang="en-US" sz="20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en-US" sz="2000" dirty="0">
                <a:solidFill>
                  <a:prstClr val="black"/>
                </a:solidFill>
                <a:ea typeface="+mn-ea"/>
                <a:cs typeface="+mn-cs"/>
              </a:rPr>
              <a:t>Simulated 'stretch' location matched the FGV</a:t>
            </a:r>
            <a:br>
              <a:rPr lang="en-US" sz="2000" dirty="0">
                <a:solidFill>
                  <a:prstClr val="black"/>
                </a:solidFill>
                <a:ea typeface="+mn-ea"/>
                <a:cs typeface="+mn-cs"/>
              </a:rPr>
            </a:br>
            <a:endParaRPr lang="en-US" sz="2000" dirty="0">
              <a:solidFill>
                <a:prstClr val="black"/>
              </a:solidFill>
              <a:ea typeface="+mn-ea"/>
              <a:cs typeface="+mn-cs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0766" y="1690689"/>
            <a:ext cx="975748" cy="4699000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3778" y="1354581"/>
            <a:ext cx="3387716" cy="24587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868" y="1371601"/>
            <a:ext cx="3344713" cy="242472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051992" y="3845571"/>
            <a:ext cx="1084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0636 UTC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141674" y="3800955"/>
            <a:ext cx="1084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0638 UTC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859F3A8-E635-0E88-A0BF-ABD97D9D1EF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4730" y="4204951"/>
            <a:ext cx="3763003" cy="231621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36D7CC7-4BBE-2CAF-A629-C3C658391DED}"/>
              </a:ext>
            </a:extLst>
          </p:cNvPr>
          <p:cNvSpPr txBox="1"/>
          <p:nvPr/>
        </p:nvSpPr>
        <p:spPr>
          <a:xfrm>
            <a:off x="6096000" y="5708296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DA3C123-A03E-1EF5-8BE8-06DA748D4F6F}"/>
              </a:ext>
            </a:extLst>
          </p:cNvPr>
          <p:cNvSpPr txBox="1"/>
          <p:nvPr/>
        </p:nvSpPr>
        <p:spPr>
          <a:xfrm>
            <a:off x="11691794" y="5961863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B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45370B9-9DC8-F8A9-662F-6F8D1E4683BD}"/>
              </a:ext>
            </a:extLst>
          </p:cNvPr>
          <p:cNvSpPr txBox="1"/>
          <p:nvPr/>
        </p:nvSpPr>
        <p:spPr>
          <a:xfrm>
            <a:off x="7017158" y="4907269"/>
            <a:ext cx="309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B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F7AE5EA-768C-3582-8DE6-B3B06C3C76BC}"/>
              </a:ext>
            </a:extLst>
          </p:cNvPr>
          <p:cNvSpPr txBox="1"/>
          <p:nvPr/>
        </p:nvSpPr>
        <p:spPr>
          <a:xfrm>
            <a:off x="8559879" y="5961863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3400A27-96AC-73FD-A609-A9B93FFDE2F4}"/>
              </a:ext>
            </a:extLst>
          </p:cNvPr>
          <p:cNvSpPr txBox="1"/>
          <p:nvPr/>
        </p:nvSpPr>
        <p:spPr>
          <a:xfrm>
            <a:off x="4142601" y="6488668"/>
            <a:ext cx="1736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1.5 km elevation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1537822-80AD-012B-FBAE-2D68C346E6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048" y="692"/>
            <a:ext cx="2802923" cy="739972"/>
          </a:xfrm>
          <a:prstGeom prst="rect">
            <a:avLst/>
          </a:prstGeom>
        </p:spPr>
      </p:pic>
      <p:pic>
        <p:nvPicPr>
          <p:cNvPr id="21" name="Picture 2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C80DED5A-6FB0-A6B6-B201-334AEFB6B71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4824" t="24000" r="12115" b="18914"/>
          <a:stretch/>
        </p:blipFill>
        <p:spPr>
          <a:xfrm>
            <a:off x="5063" y="740664"/>
            <a:ext cx="2203704" cy="80474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8824E26-CF13-C60B-3465-D18DE7C9C3D8}"/>
              </a:ext>
            </a:extLst>
          </p:cNvPr>
          <p:cNvSpPr txBox="1"/>
          <p:nvPr/>
        </p:nvSpPr>
        <p:spPr>
          <a:xfrm>
            <a:off x="2978797" y="69408"/>
            <a:ext cx="9138936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sz="4800" dirty="0">
                <a:solidFill>
                  <a:srgbClr val="0072CE"/>
                </a:solidFill>
                <a:latin typeface="+mj-lt"/>
              </a:rPr>
              <a:t>Vortex formation needs (1) spin and (2) stretch components</a:t>
            </a:r>
            <a:endParaRPr lang="en-AU" sz="4800" dirty="0">
              <a:solidFill>
                <a:srgbClr val="0072CE"/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B99C1E8-475B-AEE2-2709-FF46D6FC2C9C}"/>
              </a:ext>
            </a:extLst>
          </p:cNvPr>
          <p:cNvSpPr txBox="1"/>
          <p:nvPr/>
        </p:nvSpPr>
        <p:spPr>
          <a:xfrm>
            <a:off x="7872125" y="6497811"/>
            <a:ext cx="1084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0640 UTC</a:t>
            </a:r>
          </a:p>
        </p:txBody>
      </p:sp>
    </p:spTree>
    <p:extLst>
      <p:ext uri="{BB962C8B-B14F-4D97-AF65-F5344CB8AC3E}">
        <p14:creationId xmlns:p14="http://schemas.microsoft.com/office/powerpoint/2010/main" val="9744666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001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67765" y="0"/>
            <a:ext cx="530023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E45452-3EFD-452D-8704-9E74FD9F4442}"/>
              </a:ext>
            </a:extLst>
          </p:cNvPr>
          <p:cNvSpPr txBox="1"/>
          <p:nvPr/>
        </p:nvSpPr>
        <p:spPr>
          <a:xfrm>
            <a:off x="2919493" y="119565"/>
            <a:ext cx="9141713" cy="18372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2000" b="1" dirty="0">
                <a:solidFill>
                  <a:prstClr val="black"/>
                </a:solidFill>
                <a:latin typeface="+mj-lt"/>
              </a:rPr>
              <a:t>Summary: </a:t>
            </a:r>
          </a:p>
          <a:p>
            <a:pPr>
              <a:lnSpc>
                <a:spcPct val="90000"/>
              </a:lnSpc>
              <a:spcAft>
                <a:spcPts val="600"/>
              </a:spcAft>
              <a:defRPr/>
            </a:pPr>
            <a:endParaRPr lang="en-US" sz="800" b="1" dirty="0">
              <a:solidFill>
                <a:prstClr val="black"/>
              </a:solidFill>
              <a:latin typeface="+mj-lt"/>
            </a:endParaRPr>
          </a:p>
          <a:p>
            <a:pPr marL="342900" indent="-342900" defTabSz="5143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prstClr val="black"/>
                </a:solidFill>
                <a:latin typeface="+mj-lt"/>
              </a:rPr>
              <a:t>ACCESS-Fire simulations capture processes - FGVs, LLJs, </a:t>
            </a:r>
            <a:r>
              <a:rPr lang="en-US" sz="2000" dirty="0" err="1">
                <a:solidFill>
                  <a:prstClr val="black"/>
                </a:solidFill>
                <a:latin typeface="+mj-lt"/>
              </a:rPr>
              <a:t>pyroCb</a:t>
            </a:r>
            <a:r>
              <a:rPr lang="en-US" sz="2000" dirty="0">
                <a:solidFill>
                  <a:prstClr val="black"/>
                </a:solidFill>
                <a:latin typeface="+mj-lt"/>
              </a:rPr>
              <a:t> </a:t>
            </a:r>
          </a:p>
          <a:p>
            <a:pPr marL="342900" indent="-342900" defTabSz="5143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prstClr val="black"/>
                </a:solidFill>
                <a:latin typeface="+mj-lt"/>
              </a:rPr>
              <a:t>Simulations consistent with observations </a:t>
            </a:r>
            <a:endParaRPr lang="en-US" sz="2400" baseline="30000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342900" indent="-342900" defTabSz="5143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prstClr val="black"/>
                </a:solidFill>
                <a:latin typeface="+mj-lt"/>
              </a:rPr>
              <a:t>Difficult to get data from inside large fires – simulations can develop understanding  </a:t>
            </a: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CB0C9F96-422C-4941-8884-A2AB530D76A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81700" y="3314700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AU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24A577-17DD-24B8-3453-CB5307FF22F7}"/>
              </a:ext>
            </a:extLst>
          </p:cNvPr>
          <p:cNvSpPr txBox="1"/>
          <p:nvPr/>
        </p:nvSpPr>
        <p:spPr>
          <a:xfrm>
            <a:off x="283765" y="1956817"/>
            <a:ext cx="1162218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14350">
              <a:lnSpc>
                <a:spcPct val="90000"/>
              </a:lnSpc>
              <a:spcAft>
                <a:spcPts val="600"/>
              </a:spcAft>
              <a:defRPr/>
            </a:pPr>
            <a:r>
              <a:rPr lang="en-AU" sz="2000" b="1" dirty="0">
                <a:solidFill>
                  <a:prstClr val="black"/>
                </a:solidFill>
                <a:latin typeface="+mj-lt"/>
              </a:rPr>
              <a:t>Future major fire events are inevitable</a:t>
            </a:r>
          </a:p>
          <a:p>
            <a:pPr defTabSz="514350">
              <a:lnSpc>
                <a:spcPct val="90000"/>
              </a:lnSpc>
              <a:spcAft>
                <a:spcPts val="600"/>
              </a:spcAft>
              <a:defRPr/>
            </a:pPr>
            <a:endParaRPr lang="en-AU" sz="2000" b="1" dirty="0">
              <a:solidFill>
                <a:prstClr val="black"/>
              </a:solidFill>
              <a:latin typeface="+mj-lt"/>
            </a:endParaRPr>
          </a:p>
          <a:p>
            <a:pPr marL="342900" indent="-342900" defTabSz="5143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prstClr val="black"/>
                </a:solidFill>
                <a:latin typeface="+mj-lt"/>
              </a:rPr>
              <a:t>Uncoupled (surface based) predictions/simulators underpredict fire behaviour at large destructive fires</a:t>
            </a:r>
          </a:p>
          <a:p>
            <a:pPr marL="342900" indent="-342900" defTabSz="5143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AU" sz="2000" dirty="0">
              <a:solidFill>
                <a:prstClr val="black"/>
              </a:solidFill>
              <a:latin typeface="+mj-lt"/>
            </a:endParaRPr>
          </a:p>
          <a:p>
            <a:pPr marL="342900" indent="-342900" defTabSz="5143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AU" sz="2000" dirty="0">
                <a:solidFill>
                  <a:prstClr val="black"/>
                </a:solidFill>
                <a:latin typeface="+mj-lt"/>
              </a:rPr>
              <a:t>How do we develop the best science and ensure its applied in context for optimal decision making?</a:t>
            </a:r>
          </a:p>
          <a:p>
            <a:pPr marL="342900" indent="-342900" defTabSz="5143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AU" sz="2000" dirty="0">
              <a:solidFill>
                <a:prstClr val="black"/>
              </a:solidFill>
              <a:latin typeface="+mj-lt"/>
            </a:endParaRPr>
          </a:p>
          <a:p>
            <a:pPr marL="342900" indent="-342900" defTabSz="5143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AU" sz="2000" dirty="0">
                <a:solidFill>
                  <a:prstClr val="black"/>
                </a:solidFill>
                <a:latin typeface="+mj-lt"/>
              </a:rPr>
              <a:t>NHRA T1-A1 project – 3 learning modules - training and upskilling </a:t>
            </a:r>
            <a:r>
              <a:rPr lang="en-AU" sz="2000" dirty="0" err="1">
                <a:solidFill>
                  <a:prstClr val="black"/>
                </a:solidFill>
                <a:latin typeface="+mj-lt"/>
              </a:rPr>
              <a:t>FBAns</a:t>
            </a:r>
            <a:r>
              <a:rPr lang="en-AU" sz="2000" dirty="0">
                <a:solidFill>
                  <a:prstClr val="black"/>
                </a:solidFill>
                <a:latin typeface="+mj-lt"/>
              </a:rPr>
              <a:t> and </a:t>
            </a:r>
            <a:r>
              <a:rPr lang="en-AU" sz="2000" dirty="0" err="1">
                <a:solidFill>
                  <a:prstClr val="black"/>
                </a:solidFill>
                <a:latin typeface="+mj-lt"/>
              </a:rPr>
              <a:t>FireMets</a:t>
            </a:r>
            <a:r>
              <a:rPr lang="en-AU" sz="2000" dirty="0">
                <a:solidFill>
                  <a:prstClr val="black"/>
                </a:solidFill>
                <a:latin typeface="+mj-lt"/>
              </a:rPr>
              <a:t> </a:t>
            </a:r>
          </a:p>
          <a:p>
            <a:pPr marL="342900" indent="-342900" defTabSz="5143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AU" sz="2000" dirty="0">
                <a:solidFill>
                  <a:prstClr val="black"/>
                </a:solidFill>
                <a:latin typeface="+mj-lt"/>
              </a:rPr>
              <a:t>NHRA T3-A4 project – Fire Case Studies – streamlined case study process for impactful weather events</a:t>
            </a:r>
          </a:p>
          <a:p>
            <a:pPr marL="342900" indent="-342900" defTabSz="5143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AU" sz="2000" dirty="0">
              <a:solidFill>
                <a:prstClr val="black"/>
              </a:solidFill>
              <a:latin typeface="+mj-lt"/>
            </a:endParaRPr>
          </a:p>
          <a:p>
            <a:pPr marL="342900" indent="-342900" defTabSz="5143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AU" sz="2000" dirty="0">
                <a:solidFill>
                  <a:prstClr val="black"/>
                </a:solidFill>
                <a:latin typeface="+mj-lt"/>
              </a:rPr>
              <a:t>ACCESS-Fire model development and testing </a:t>
            </a:r>
          </a:p>
          <a:p>
            <a:pPr marL="342900" indent="-342900" defTabSz="5143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AU" sz="2000" dirty="0">
                <a:solidFill>
                  <a:prstClr val="black"/>
                </a:solidFill>
                <a:latin typeface="+mj-lt"/>
              </a:rPr>
              <a:t>Fundamental research (FGV's, ember transport, </a:t>
            </a:r>
            <a:r>
              <a:rPr lang="en-AU" sz="2000" dirty="0" err="1">
                <a:solidFill>
                  <a:prstClr val="black"/>
                </a:solidFill>
                <a:latin typeface="+mj-lt"/>
              </a:rPr>
              <a:t>pyroCb</a:t>
            </a:r>
            <a:r>
              <a:rPr lang="en-AU" sz="2000" dirty="0">
                <a:solidFill>
                  <a:prstClr val="black"/>
                </a:solidFill>
                <a:latin typeface="+mj-lt"/>
              </a:rPr>
              <a:t>, fire modified winds, LLJs) </a:t>
            </a:r>
          </a:p>
          <a:p>
            <a:pPr marL="342900" indent="-342900" defTabSz="5143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AU" sz="2000" dirty="0">
              <a:solidFill>
                <a:prstClr val="black"/>
              </a:solidFill>
              <a:latin typeface="+mj-lt"/>
            </a:endParaRPr>
          </a:p>
          <a:p>
            <a:pPr marL="342900" indent="-342900" defTabSz="5143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AU" sz="2000" dirty="0">
                <a:solidFill>
                  <a:prstClr val="black"/>
                </a:solidFill>
                <a:latin typeface="+mj-lt"/>
              </a:rPr>
              <a:t>Developing objective, consistent predictive techniques – parameterised input(s) to uncoupled fire simulators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1A1870-17FE-541D-2B2D-0E74E8806C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" y="692"/>
            <a:ext cx="2802923" cy="739972"/>
          </a:xfrm>
          <a:prstGeom prst="rect">
            <a:avLst/>
          </a:prstGeom>
        </p:spPr>
      </p:pic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3E8874AE-8B62-D14B-4F17-3D8D14BEA5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824" t="24000" r="12115" b="18914"/>
          <a:stretch/>
        </p:blipFill>
        <p:spPr>
          <a:xfrm>
            <a:off x="5063" y="740664"/>
            <a:ext cx="2203704" cy="80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917896"/>
      </p:ext>
    </p:extLst>
  </p:cSld>
  <p:clrMapOvr>
    <a:masterClrMapping/>
  </p:clrMapOvr>
</p:sld>
</file>

<file path=ppt/theme/theme1.xml><?xml version="1.0" encoding="utf-8"?>
<a:theme xmlns:a="http://schemas.openxmlformats.org/drawingml/2006/main" name="Content 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Natural Hazards Research Theme">
  <a:themeElements>
    <a:clrScheme name="NHRA Colours">
      <a:dk1>
        <a:srgbClr val="000000"/>
      </a:dk1>
      <a:lt1>
        <a:srgbClr val="FFFFFF"/>
      </a:lt1>
      <a:dk2>
        <a:srgbClr val="5F696B"/>
      </a:dk2>
      <a:lt2>
        <a:srgbClr val="E6EBED"/>
      </a:lt2>
      <a:accent1>
        <a:srgbClr val="0071CE"/>
      </a:accent1>
      <a:accent2>
        <a:srgbClr val="D22630"/>
      </a:accent2>
      <a:accent3>
        <a:srgbClr val="FFCD00"/>
      </a:accent3>
      <a:accent4>
        <a:srgbClr val="8C4799"/>
      </a:accent4>
      <a:accent5>
        <a:srgbClr val="FF8200"/>
      </a:accent5>
      <a:accent6>
        <a:srgbClr val="009638"/>
      </a:accent6>
      <a:hlink>
        <a:srgbClr val="FF8200"/>
      </a:hlink>
      <a:folHlink>
        <a:srgbClr val="00A3A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1B484D96A3A346B262AE6DAFBDEEB9" ma:contentTypeVersion="16" ma:contentTypeDescription="Create a new document." ma:contentTypeScope="" ma:versionID="5080efd2d881f9b7e3bab3b380605a82">
  <xsd:schema xmlns:xsd="http://www.w3.org/2001/XMLSchema" xmlns:xs="http://www.w3.org/2001/XMLSchema" xmlns:p="http://schemas.microsoft.com/office/2006/metadata/properties" xmlns:ns2="0720369f-3d04-47fa-8030-81a5d566cba2" xmlns:ns3="24293294-9d9a-4517-91d2-b0d8ed0096b8" targetNamespace="http://schemas.microsoft.com/office/2006/metadata/properties" ma:root="true" ma:fieldsID="42e9276fa6b2e0bae56e3a40ed488c6e" ns2:_="" ns3:_="">
    <xsd:import namespace="0720369f-3d04-47fa-8030-81a5d566cba2"/>
    <xsd:import namespace="24293294-9d9a-4517-91d2-b0d8ed0096b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20369f-3d04-47fa-8030-81a5d566cb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68688ff-2d56-4402-9de8-2ba684990fa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293294-9d9a-4517-91d2-b0d8ed0096b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600f727-e03f-4814-87f2-c0c34473a4bd}" ma:internalName="TaxCatchAll" ma:showField="CatchAllData" ma:web="24293294-9d9a-4517-91d2-b0d8ed0096b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4293294-9d9a-4517-91d2-b0d8ed0096b8" xsi:nil="true"/>
    <lcf76f155ced4ddcb4097134ff3c332f xmlns="0720369f-3d04-47fa-8030-81a5d566cba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381C589-8CE0-41D4-BB3F-6019BAD2875D}"/>
</file>

<file path=customXml/itemProps2.xml><?xml version="1.0" encoding="utf-8"?>
<ds:datastoreItem xmlns:ds="http://schemas.openxmlformats.org/officeDocument/2006/customXml" ds:itemID="{E2A4CCA4-2DA1-4A8D-9EA1-A275ACA4CCA5}"/>
</file>

<file path=customXml/itemProps3.xml><?xml version="1.0" encoding="utf-8"?>
<ds:datastoreItem xmlns:ds="http://schemas.openxmlformats.org/officeDocument/2006/customXml" ds:itemID="{30ED889E-4C50-44FD-9BDC-6CB93C0399BB}"/>
</file>

<file path=docProps/app.xml><?xml version="1.0" encoding="utf-8"?>
<Properties xmlns="http://schemas.openxmlformats.org/officeDocument/2006/extended-properties" xmlns:vt="http://schemas.openxmlformats.org/officeDocument/2006/docPropsVTypes">
  <TotalTime>1716</TotalTime>
  <Words>669</Words>
  <Application>Microsoft Office PowerPoint</Application>
  <PresentationFormat>Widescreen</PresentationFormat>
  <Paragraphs>89</Paragraphs>
  <Slides>8</Slides>
  <Notes>5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Arial</vt:lpstr>
      <vt:lpstr>Calibri</vt:lpstr>
      <vt:lpstr>Calibri Light</vt:lpstr>
      <vt:lpstr>System Font Regular</vt:lpstr>
      <vt:lpstr>Titillium Web SemiBold</vt:lpstr>
      <vt:lpstr>Tw Cen MT</vt:lpstr>
      <vt:lpstr>Wingdings</vt:lpstr>
      <vt:lpstr>Content Slides</vt:lpstr>
      <vt:lpstr>1_Office Theme</vt:lpstr>
      <vt:lpstr>Natural Hazards Research Theme</vt:lpstr>
      <vt:lpstr>PowerPoint Presentation</vt:lpstr>
      <vt:lpstr>PowerPoint Presentation</vt:lpstr>
      <vt:lpstr>Coupled Fire-Atmosphere model ACCESS-Fire  </vt:lpstr>
      <vt:lpstr>PowerPoint Presentation</vt:lpstr>
      <vt:lpstr>Corryong simulations with  ACCESS-Fire  </vt:lpstr>
      <vt:lpstr>PowerPoint Presentation</vt:lpstr>
      <vt:lpstr>30 Dec 2019   Vertical velocity (m/s, blue = down, red = up)  Wind (arrows) at 1.5km elevation Time series at 2-minute intervals   Transient pulse of upmotion – short lived Simulated 'stretch' location matched the FGV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Mika Peace</dc:creator>
  <cp:lastModifiedBy>Mika Peace</cp:lastModifiedBy>
  <cp:revision>1</cp:revision>
  <dcterms:created xsi:type="dcterms:W3CDTF">2023-03-06T23:02:59Z</dcterms:created>
  <dcterms:modified xsi:type="dcterms:W3CDTF">2023-03-08T22:57:52Z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0x010100371B484D96A3A346B262AE6DAFBDEEB9</vt:lpwstr>
  </property>
</Properties>
</file>