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9"/>
  </p:notesMasterIdLst>
  <p:sldIdLst>
    <p:sldId id="256" r:id="rId6"/>
    <p:sldId id="258" r:id="rId7"/>
    <p:sldId id="259" r:id="rId8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124"/>
    <a:srgbClr val="FED517"/>
    <a:srgbClr val="8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4" autoAdjust="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102" y="10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9AE1A-48BD-6942-B065-1AC57AE0C135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D0B48-D6CE-3C4A-A1B1-B985C1759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957" y="1548001"/>
            <a:ext cx="8718532" cy="1470025"/>
          </a:xfrm>
        </p:spPr>
        <p:txBody>
          <a:bodyPr/>
          <a:lstStyle>
            <a:lvl1pPr>
              <a:defRPr>
                <a:solidFill>
                  <a:srgbClr val="D02124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0957" y="3141134"/>
            <a:ext cx="8718532" cy="846667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75849" y="5832000"/>
            <a:ext cx="2399375" cy="900000"/>
          </a:xfrm>
        </p:spPr>
        <p:txBody>
          <a:bodyPr>
            <a:normAutofit/>
          </a:bodyPr>
          <a:lstStyle>
            <a:lvl1pPr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931091" y="3877733"/>
            <a:ext cx="8718396" cy="533400"/>
          </a:xfrm>
        </p:spPr>
        <p:txBody>
          <a:bodyPr lIns="0" tIns="0" rIns="0" bIns="0" anchor="b">
            <a:normAutofit/>
          </a:bodyPr>
          <a:lstStyle>
            <a:lvl1pPr>
              <a:buNone/>
              <a:defRPr sz="1400"/>
            </a:lvl1pPr>
          </a:lstStyle>
          <a:p>
            <a:r>
              <a:rPr lang="en-AU" dirty="0"/>
              <a:t>Click to edit Master subtitle style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3455100" y="5832000"/>
            <a:ext cx="2399375" cy="900000"/>
          </a:xfrm>
        </p:spPr>
        <p:txBody>
          <a:bodyPr>
            <a:normAutofit/>
          </a:bodyPr>
          <a:lstStyle>
            <a:lvl1pPr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334350" y="5832000"/>
            <a:ext cx="2399375" cy="900000"/>
          </a:xfrm>
        </p:spPr>
        <p:txBody>
          <a:bodyPr>
            <a:normAutofit/>
          </a:bodyPr>
          <a:lstStyle>
            <a:lvl1pPr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9213600" y="5832000"/>
            <a:ext cx="2399375" cy="900000"/>
          </a:xfrm>
        </p:spPr>
        <p:txBody>
          <a:bodyPr>
            <a:normAutofit/>
          </a:bodyPr>
          <a:lstStyle>
            <a:lvl1pPr algn="ctr">
              <a:buNone/>
              <a:defRPr sz="10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4"/>
            <a:ext cx="10360501" cy="1335087"/>
          </a:xfrm>
        </p:spPr>
        <p:txBody>
          <a:bodyPr lIns="0" tIns="0" bIns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 lIns="0" tIns="90000" r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6284976"/>
            <a:ext cx="12188825" cy="573024"/>
            <a:chOff x="0" y="6284976"/>
            <a:chExt cx="12188825" cy="573024"/>
          </a:xfrm>
        </p:grpSpPr>
        <p:pic>
          <p:nvPicPr>
            <p:cNvPr id="8" name="Picture 7" descr="BNHCRC-footer.jpg"/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0" y="6284976"/>
              <a:ext cx="9144000" cy="573024"/>
            </a:xfrm>
            <a:prstGeom prst="rect">
              <a:avLst/>
            </a:prstGeom>
          </p:spPr>
        </p:pic>
        <p:pic>
          <p:nvPicPr>
            <p:cNvPr id="9" name="Picture 8" descr="BNHCRC-footer.jpg"/>
            <p:cNvPicPr>
              <a:picLocks noChangeAspect="1"/>
            </p:cNvPicPr>
            <p:nvPr userDrawn="1"/>
          </p:nvPicPr>
          <p:blipFill>
            <a:blip r:embed="rId12"/>
            <a:srcRect l="39370"/>
            <a:stretch>
              <a:fillRect/>
            </a:stretch>
          </p:blipFill>
          <p:spPr>
            <a:xfrm>
              <a:off x="6644825" y="6284976"/>
              <a:ext cx="5544000" cy="573024"/>
            </a:xfrm>
            <a:prstGeom prst="rect">
              <a:avLst/>
            </a:prstGeom>
          </p:spPr>
        </p:pic>
      </p:grpSp>
      <p:pic>
        <p:nvPicPr>
          <p:cNvPr id="7" name="Picture 6" descr="BNHCRC-background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88825" cy="62880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0958" y="457201"/>
            <a:ext cx="9885425" cy="948267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0958" y="1600201"/>
            <a:ext cx="9885425" cy="4241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D02124"/>
          </a:solidFill>
          <a:latin typeface="Century Gothic"/>
          <a:ea typeface="+mj-ea"/>
          <a:cs typeface="Century Gothic"/>
        </a:defRPr>
      </a:lvl1pPr>
    </p:titleStyle>
    <p:bodyStyle>
      <a:lvl1pPr marL="360000" indent="-360000" algn="l" defTabSz="457200" rtl="0" eaLnBrk="1" latinLnBrk="0" hangingPunct="1">
        <a:spcBef>
          <a:spcPct val="20000"/>
        </a:spcBef>
        <a:buFont typeface="+mj-lt"/>
        <a:buAutoNum type="arabicParenR"/>
        <a:defRPr sz="2400" b="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20000" indent="-360000" algn="l" defTabSz="457200" rtl="0" eaLnBrk="1" latinLnBrk="0" hangingPunct="1">
        <a:spcBef>
          <a:spcPct val="20000"/>
        </a:spcBef>
        <a:buFont typeface="+mj-lt"/>
        <a:buAutoNum type="alphaLcParenR"/>
        <a:defRPr sz="1800" b="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90000" indent="-270000" algn="l" defTabSz="457200" rtl="0" eaLnBrk="1" latinLnBrk="0" hangingPunct="1">
        <a:spcBef>
          <a:spcPct val="20000"/>
        </a:spcBef>
        <a:buFont typeface="Arial"/>
        <a:buChar char="•"/>
        <a:defRPr sz="1600" b="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260000" indent="-270000" algn="l" defTabSz="457200" rtl="0" eaLnBrk="1" latinLnBrk="0" hangingPunct="1">
        <a:spcBef>
          <a:spcPct val="20000"/>
        </a:spcBef>
        <a:buFont typeface="Lucida Grande"/>
        <a:buChar char="-"/>
        <a:defRPr sz="1600" b="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530000" indent="-270000" algn="l" defTabSz="457200" rtl="0" eaLnBrk="1" latinLnBrk="0" hangingPunct="1">
        <a:spcBef>
          <a:spcPct val="20000"/>
        </a:spcBef>
        <a:buFont typeface="Arial"/>
        <a:buChar char="»"/>
        <a:defRPr sz="1600" b="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44800"/>
            <a:ext cx="12188825" cy="4572000"/>
          </a:xfrm>
          <a:prstGeom prst="rect">
            <a:avLst/>
          </a:prstGeom>
          <a:solidFill>
            <a:srgbClr val="FED5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0957" y="1417639"/>
            <a:ext cx="10317313" cy="8937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0959" y="2311401"/>
            <a:ext cx="10317313" cy="3107266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BNHCRC-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0957" y="216000"/>
            <a:ext cx="2252472" cy="6918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D02124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ctrTitle"/>
          </p:nvPr>
        </p:nvSpPr>
        <p:spPr>
          <a:xfrm>
            <a:off x="930957" y="1548001"/>
            <a:ext cx="6593008" cy="1470025"/>
          </a:xfrm>
        </p:spPr>
        <p:txBody>
          <a:bodyPr/>
          <a:lstStyle/>
          <a:p>
            <a:r>
              <a:rPr lang="en-US" dirty="0"/>
              <a:t>Replace title here</a:t>
            </a:r>
            <a:br>
              <a:rPr lang="en-US" dirty="0"/>
            </a:br>
            <a:r>
              <a:rPr lang="en-US" sz="2000" b="0" cap="none" dirty="0">
                <a:solidFill>
                  <a:schemeClr val="tx1"/>
                </a:solidFill>
              </a:rPr>
              <a:t>Presentation subtitle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/>
          </p:nvPr>
        </p:nvSpPr>
        <p:spPr>
          <a:xfrm>
            <a:off x="931091" y="3546136"/>
            <a:ext cx="6592875" cy="533400"/>
          </a:xfrm>
        </p:spPr>
        <p:txBody>
          <a:bodyPr/>
          <a:lstStyle/>
          <a:p>
            <a:r>
              <a:rPr lang="en-US" b="1" baseline="30000" dirty="0">
                <a:solidFill>
                  <a:srgbClr val="D02124"/>
                </a:solidFill>
              </a:rPr>
              <a:t>Presenters Name</a:t>
            </a:r>
          </a:p>
          <a:p>
            <a:r>
              <a:rPr lang="en-US" baseline="30000" dirty="0"/>
              <a:t>Department Name, </a:t>
            </a:r>
            <a:r>
              <a:rPr lang="en-US" baseline="30000" dirty="0" err="1"/>
              <a:t>Organisation</a:t>
            </a:r>
            <a:r>
              <a:rPr lang="en-US" baseline="30000" dirty="0"/>
              <a:t> Name, State</a:t>
            </a:r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7"/>
          </p:nvPr>
        </p:nvSpPr>
        <p:spPr>
          <a:xfrm>
            <a:off x="4415534" y="5832000"/>
            <a:ext cx="2029661" cy="900000"/>
          </a:xfrm>
        </p:spPr>
      </p:sp>
      <p:sp>
        <p:nvSpPr>
          <p:cNvPr id="42" name="Picture Placeholder 41"/>
          <p:cNvSpPr>
            <a:spLocks noGrp="1"/>
          </p:cNvSpPr>
          <p:nvPr>
            <p:ph type="pic" sz="quarter" idx="18"/>
          </p:nvPr>
        </p:nvSpPr>
        <p:spPr>
          <a:xfrm>
            <a:off x="6999424" y="5832000"/>
            <a:ext cx="2029661" cy="900000"/>
          </a:xfrm>
        </p:spPr>
      </p:sp>
      <p:sp>
        <p:nvSpPr>
          <p:cNvPr id="43" name="Picture Placeholder 42"/>
          <p:cNvSpPr>
            <a:spLocks noGrp="1"/>
          </p:cNvSpPr>
          <p:nvPr>
            <p:ph type="pic" sz="quarter" idx="19"/>
          </p:nvPr>
        </p:nvSpPr>
        <p:spPr>
          <a:xfrm>
            <a:off x="9583314" y="5832000"/>
            <a:ext cx="2029661" cy="900000"/>
          </a:xfrm>
        </p:spPr>
      </p:sp>
      <p:grpSp>
        <p:nvGrpSpPr>
          <p:cNvPr id="11" name="Group 10"/>
          <p:cNvGrpSpPr/>
          <p:nvPr/>
        </p:nvGrpSpPr>
        <p:grpSpPr>
          <a:xfrm>
            <a:off x="-3433545" y="4572000"/>
            <a:ext cx="18280616" cy="1143000"/>
            <a:chOff x="-3433545" y="4572000"/>
            <a:chExt cx="18280616" cy="1143000"/>
          </a:xfrm>
        </p:grpSpPr>
        <p:pic>
          <p:nvPicPr>
            <p:cNvPr id="12" name="Picture 11" descr="BNHCRC-strip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433545" y="4572000"/>
              <a:ext cx="9144000" cy="1143000"/>
            </a:xfrm>
            <a:prstGeom prst="rect">
              <a:avLst/>
            </a:prstGeom>
          </p:spPr>
        </p:pic>
        <p:pic>
          <p:nvPicPr>
            <p:cNvPr id="13" name="Picture 12" descr="BNHCRC-strip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03071" y="4572000"/>
              <a:ext cx="9144000" cy="1143000"/>
            </a:xfrm>
            <a:prstGeom prst="rect">
              <a:avLst/>
            </a:prstGeom>
          </p:spPr>
        </p:pic>
      </p:grpSp>
      <p:pic>
        <p:nvPicPr>
          <p:cNvPr id="68" name="Picture 67" descr="BNHCRC-symbo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00000">
            <a:off x="8308855" y="1357630"/>
            <a:ext cx="4139184" cy="37795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30957" y="4309182"/>
            <a:ext cx="2144177" cy="200055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Tw Cen MT"/>
              </a:rPr>
              <a:t>© BUSHFIRE AND NATURAL HAZARDS CRC 2017</a:t>
            </a:r>
          </a:p>
        </p:txBody>
      </p:sp>
      <p:pic>
        <p:nvPicPr>
          <p:cNvPr id="15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1" y="5999279"/>
            <a:ext cx="3360202" cy="5596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5" descr="Quak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4413" y="1143000"/>
            <a:ext cx="6858000" cy="4572000"/>
          </a:xfrm>
          <a:prstGeom prst="rect">
            <a:avLst/>
          </a:prstGeom>
        </p:spPr>
      </p:pic>
      <p:sp>
        <p:nvSpPr>
          <p:cNvPr id="37" name="Title 36"/>
          <p:cNvSpPr>
            <a:spLocks noGrp="1"/>
          </p:cNvSpPr>
          <p:nvPr>
            <p:ph type="ctrTitle"/>
          </p:nvPr>
        </p:nvSpPr>
        <p:spPr>
          <a:xfrm>
            <a:off x="930957" y="1548001"/>
            <a:ext cx="6593008" cy="1470025"/>
          </a:xfrm>
        </p:spPr>
        <p:txBody>
          <a:bodyPr/>
          <a:lstStyle/>
          <a:p>
            <a:r>
              <a:rPr lang="en-US" dirty="0"/>
              <a:t>Replace title here</a:t>
            </a:r>
            <a:br>
              <a:rPr lang="en-US" dirty="0"/>
            </a:br>
            <a:r>
              <a:rPr lang="en-US" sz="2000" b="0" cap="none" dirty="0">
                <a:solidFill>
                  <a:schemeClr val="tx1"/>
                </a:solidFill>
              </a:rPr>
              <a:t>Presentation subtitle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/>
          </p:nvPr>
        </p:nvSpPr>
        <p:spPr>
          <a:xfrm>
            <a:off x="931091" y="3546136"/>
            <a:ext cx="6592875" cy="533400"/>
          </a:xfrm>
        </p:spPr>
        <p:txBody>
          <a:bodyPr/>
          <a:lstStyle/>
          <a:p>
            <a:r>
              <a:rPr lang="en-US" b="1" baseline="30000" dirty="0">
                <a:solidFill>
                  <a:srgbClr val="D02124"/>
                </a:solidFill>
              </a:rPr>
              <a:t>Presenters Name</a:t>
            </a:r>
          </a:p>
          <a:p>
            <a:r>
              <a:rPr lang="en-US" baseline="30000" dirty="0"/>
              <a:t>Department Name, </a:t>
            </a:r>
            <a:r>
              <a:rPr lang="en-US" baseline="30000" dirty="0" err="1"/>
              <a:t>Organisation</a:t>
            </a:r>
            <a:r>
              <a:rPr lang="en-US" baseline="30000" dirty="0"/>
              <a:t> Name, State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3433545" y="4572000"/>
            <a:ext cx="18280616" cy="1143000"/>
            <a:chOff x="-3433545" y="4572000"/>
            <a:chExt cx="18280616" cy="1143000"/>
          </a:xfrm>
        </p:grpSpPr>
        <p:pic>
          <p:nvPicPr>
            <p:cNvPr id="10" name="Picture 9" descr="BNHCRC-strip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433545" y="4572000"/>
              <a:ext cx="9144000" cy="1143000"/>
            </a:xfrm>
            <a:prstGeom prst="rect">
              <a:avLst/>
            </a:prstGeom>
          </p:spPr>
        </p:pic>
        <p:pic>
          <p:nvPicPr>
            <p:cNvPr id="11" name="Picture 10" descr="BNHCRC-strip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3071" y="4572000"/>
              <a:ext cx="9144000" cy="1143000"/>
            </a:xfrm>
            <a:prstGeom prst="rect">
              <a:avLst/>
            </a:prstGeom>
          </p:spPr>
        </p:pic>
      </p:grpSp>
      <p:sp>
        <p:nvSpPr>
          <p:cNvPr id="14" name="Picture Placeholder 40"/>
          <p:cNvSpPr>
            <a:spLocks noGrp="1"/>
          </p:cNvSpPr>
          <p:nvPr>
            <p:ph type="pic" sz="quarter" idx="17"/>
          </p:nvPr>
        </p:nvSpPr>
        <p:spPr>
          <a:xfrm>
            <a:off x="4415534" y="5832000"/>
            <a:ext cx="2029661" cy="900000"/>
          </a:xfrm>
        </p:spPr>
      </p:sp>
      <p:sp>
        <p:nvSpPr>
          <p:cNvPr id="15" name="Picture Placeholder 41"/>
          <p:cNvSpPr>
            <a:spLocks noGrp="1"/>
          </p:cNvSpPr>
          <p:nvPr>
            <p:ph type="pic" sz="quarter" idx="18"/>
          </p:nvPr>
        </p:nvSpPr>
        <p:spPr>
          <a:xfrm>
            <a:off x="6999424" y="5832000"/>
            <a:ext cx="2029661" cy="900000"/>
          </a:xfrm>
        </p:spPr>
      </p:sp>
      <p:sp>
        <p:nvSpPr>
          <p:cNvPr id="16" name="Picture Placeholder 42"/>
          <p:cNvSpPr>
            <a:spLocks noGrp="1"/>
          </p:cNvSpPr>
          <p:nvPr>
            <p:ph type="pic" sz="quarter" idx="19"/>
          </p:nvPr>
        </p:nvSpPr>
        <p:spPr>
          <a:xfrm>
            <a:off x="9583314" y="5832000"/>
            <a:ext cx="2029661" cy="900000"/>
          </a:xfrm>
        </p:spPr>
      </p:sp>
      <p:pic>
        <p:nvPicPr>
          <p:cNvPr id="17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1" y="5999279"/>
            <a:ext cx="3360202" cy="559637"/>
          </a:xfrm>
        </p:spPr>
      </p:pic>
      <p:sp>
        <p:nvSpPr>
          <p:cNvPr id="18" name="Rectangle 17"/>
          <p:cNvSpPr/>
          <p:nvPr/>
        </p:nvSpPr>
        <p:spPr>
          <a:xfrm>
            <a:off x="930957" y="4309182"/>
            <a:ext cx="2144177" cy="200055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Tw Cen MT"/>
              </a:rPr>
              <a:t>© BUSHFIRE AND NATURAL HAZARDS CRC 2017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20242" y="6498930"/>
            <a:ext cx="2144177" cy="200055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Tw Cen MT"/>
              </a:rPr>
              <a:t>© BUSHFIRE AND NATURAL HAZARDS CRC 2017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Hazard CRC">
      <a:dk1>
        <a:sysClr val="windowText" lastClr="000000"/>
      </a:dk1>
      <a:lt1>
        <a:srgbClr val="FFFFFF"/>
      </a:lt1>
      <a:dk2>
        <a:srgbClr val="FED517"/>
      </a:dk2>
      <a:lt2>
        <a:srgbClr val="EEECE1"/>
      </a:lt2>
      <a:accent1>
        <a:srgbClr val="D02124"/>
      </a:accent1>
      <a:accent2>
        <a:srgbClr val="E37422"/>
      </a:accent2>
      <a:accent3>
        <a:srgbClr val="FED517"/>
      </a:accent3>
      <a:accent4>
        <a:srgbClr val="777877"/>
      </a:accent4>
      <a:accent5>
        <a:srgbClr val="4BACC6"/>
      </a:accent5>
      <a:accent6>
        <a:srgbClr val="F79646"/>
      </a:accent6>
      <a:hlink>
        <a:srgbClr val="3C3C3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42B16D644F0B4B9C3BF2C99F339BDD" ma:contentTypeVersion="6" ma:contentTypeDescription="Create a new document." ma:contentTypeScope="" ma:versionID="bf727a0585635d5bae0a7b4b85b1514e">
  <xsd:schema xmlns:xsd="http://www.w3.org/2001/XMLSchema" xmlns:xs="http://www.w3.org/2001/XMLSchema" xmlns:p="http://schemas.microsoft.com/office/2006/metadata/properties" xmlns:ns2="425e621d-cf9e-4a72-9a5c-560893b35f64" xmlns:ns3="1566dfd6-73b0-4ac5-8d21-b9eb58878405" targetNamespace="http://schemas.microsoft.com/office/2006/metadata/properties" ma:root="true" ma:fieldsID="6ba7cddf5292dc8c1b02356c106d510f" ns2:_="" ns3:_="">
    <xsd:import namespace="425e621d-cf9e-4a72-9a5c-560893b35f64"/>
    <xsd:import namespace="1566dfd6-73b0-4ac5-8d21-b9eb5887840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e621d-cf9e-4a72-9a5c-560893b35f6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66dfd6-73b0-4ac5-8d21-b9eb588784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48935A-1A4F-42D6-8132-325D79EBD6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5e621d-cf9e-4a72-9a5c-560893b35f64"/>
    <ds:schemaRef ds:uri="1566dfd6-73b0-4ac5-8d21-b9eb588784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8A2877-C92F-4726-8AEA-3C842EC7EC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8B780D-707C-42DD-BF60-239071A1540C}">
  <ds:schemaRefs>
    <ds:schemaRef ds:uri="1566dfd6-73b0-4ac5-8d21-b9eb58878405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425e621d-cf9e-4a72-9a5c-560893b35f6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45</Words>
  <Application>Microsoft Office PowerPoint</Application>
  <PresentationFormat>Custom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Century Gothic</vt:lpstr>
      <vt:lpstr>Lucida Grande</vt:lpstr>
      <vt:lpstr>Tw Cen MT</vt:lpstr>
      <vt:lpstr>Office Theme</vt:lpstr>
      <vt:lpstr>Office Theme</vt:lpstr>
      <vt:lpstr>Replace title here Presentation subtitle</vt:lpstr>
      <vt:lpstr>Replace title here Presentation subtitle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Friedo Ligthart</dc:creator>
  <cp:lastModifiedBy>Nathan Maddock</cp:lastModifiedBy>
  <cp:revision>15</cp:revision>
  <dcterms:created xsi:type="dcterms:W3CDTF">2017-08-09T04:29:35Z</dcterms:created>
  <dcterms:modified xsi:type="dcterms:W3CDTF">2017-08-09T04:51:18Z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0x0101007942B16D644F0B4B9C3BF2C99F339BDD</vt:lpwstr>
  </property>
</Properties>
</file>