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 id="2147483668" r:id="rId5"/>
    <p:sldMasterId id="2147483673" r:id="rId6"/>
  </p:sldMasterIdLst>
  <p:notesMasterIdLst>
    <p:notesMasterId r:id="rId14"/>
  </p:notesMasterIdLst>
  <p:handoutMasterIdLst>
    <p:handoutMasterId r:id="rId15"/>
  </p:handoutMasterIdLst>
  <p:sldIdLst>
    <p:sldId id="262" r:id="rId7"/>
    <p:sldId id="257" r:id="rId8"/>
    <p:sldId id="266" r:id="rId9"/>
    <p:sldId id="258" r:id="rId10"/>
    <p:sldId id="260" r:id="rId11"/>
    <p:sldId id="267" r:id="rId12"/>
    <p:sldId id="263" r:id="rId1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B68659-ECE2-475C-A569-2B89FF27EF1D}" v="59" dt="2020-05-12T06:38:12.8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76307961504812"/>
          <c:y val="0.14267024227349806"/>
          <c:w val="0.84328136482939631"/>
          <c:h val="0.73087010322640744"/>
        </c:manualLayout>
      </c:layout>
      <c:scatterChart>
        <c:scatterStyle val="lineMarker"/>
        <c:varyColors val="0"/>
        <c:ser>
          <c:idx val="0"/>
          <c:order val="0"/>
          <c:tx>
            <c:strRef>
              <c:f>'All Fuels'!$D$6</c:f>
              <c:strCache>
                <c:ptCount val="1"/>
                <c:pt idx="0">
                  <c:v>Surface and near surface fuel </c:v>
                </c:pt>
              </c:strCache>
            </c:strRef>
          </c:tx>
          <c:spPr>
            <a:ln w="19050">
              <a:noFill/>
            </a:ln>
          </c:spPr>
          <c:marker>
            <c:symbol val="circle"/>
            <c:size val="5"/>
            <c:spPr>
              <a:solidFill>
                <a:schemeClr val="accent1"/>
              </a:solidFill>
              <a:ln w="9525">
                <a:solidFill>
                  <a:schemeClr val="accent1"/>
                </a:solidFill>
              </a:ln>
              <a:effectLst/>
            </c:spPr>
          </c:marker>
          <c:xVal>
            <c:numRef>
              <c:f>'All Fuels'!$C$7:$C$25</c:f>
              <c:numCache>
                <c:formatCode>General</c:formatCode>
                <c:ptCount val="19"/>
                <c:pt idx="0">
                  <c:v>1</c:v>
                </c:pt>
                <c:pt idx="1">
                  <c:v>2</c:v>
                </c:pt>
                <c:pt idx="2">
                  <c:v>3</c:v>
                </c:pt>
                <c:pt idx="3">
                  <c:v>4</c:v>
                </c:pt>
                <c:pt idx="4">
                  <c:v>5</c:v>
                </c:pt>
                <c:pt idx="5">
                  <c:v>6</c:v>
                </c:pt>
                <c:pt idx="6">
                  <c:v>7</c:v>
                </c:pt>
                <c:pt idx="7">
                  <c:v>8</c:v>
                </c:pt>
                <c:pt idx="8">
                  <c:v>9</c:v>
                </c:pt>
                <c:pt idx="9">
                  <c:v>10</c:v>
                </c:pt>
                <c:pt idx="10">
                  <c:v>12</c:v>
                </c:pt>
                <c:pt idx="11">
                  <c:v>15</c:v>
                </c:pt>
                <c:pt idx="12">
                  <c:v>18</c:v>
                </c:pt>
                <c:pt idx="13">
                  <c:v>20</c:v>
                </c:pt>
                <c:pt idx="14">
                  <c:v>21</c:v>
                </c:pt>
                <c:pt idx="15">
                  <c:v>22</c:v>
                </c:pt>
                <c:pt idx="16">
                  <c:v>27</c:v>
                </c:pt>
                <c:pt idx="17">
                  <c:v>47</c:v>
                </c:pt>
                <c:pt idx="18">
                  <c:v>52</c:v>
                </c:pt>
              </c:numCache>
            </c:numRef>
          </c:xVal>
          <c:yVal>
            <c:numRef>
              <c:f>'All Fuels'!$D$7:$D$25</c:f>
              <c:numCache>
                <c:formatCode>General</c:formatCode>
                <c:ptCount val="19"/>
                <c:pt idx="0">
                  <c:v>3.5</c:v>
                </c:pt>
                <c:pt idx="1">
                  <c:v>2.8</c:v>
                </c:pt>
                <c:pt idx="2">
                  <c:v>4</c:v>
                </c:pt>
                <c:pt idx="3">
                  <c:v>5.6</c:v>
                </c:pt>
                <c:pt idx="4">
                  <c:v>8.3000000000000007</c:v>
                </c:pt>
                <c:pt idx="5">
                  <c:v>8.1</c:v>
                </c:pt>
                <c:pt idx="6">
                  <c:v>9.06</c:v>
                </c:pt>
                <c:pt idx="7">
                  <c:v>9.1999999999999993</c:v>
                </c:pt>
                <c:pt idx="8">
                  <c:v>10.71</c:v>
                </c:pt>
                <c:pt idx="9">
                  <c:v>13.86</c:v>
                </c:pt>
                <c:pt idx="10">
                  <c:v>12.6</c:v>
                </c:pt>
                <c:pt idx="11">
                  <c:v>12.4</c:v>
                </c:pt>
                <c:pt idx="12">
                  <c:v>13.9</c:v>
                </c:pt>
                <c:pt idx="13">
                  <c:v>17.3</c:v>
                </c:pt>
                <c:pt idx="14">
                  <c:v>16.3</c:v>
                </c:pt>
                <c:pt idx="15">
                  <c:v>14.1</c:v>
                </c:pt>
                <c:pt idx="16">
                  <c:v>15.2</c:v>
                </c:pt>
                <c:pt idx="17">
                  <c:v>15.5</c:v>
                </c:pt>
                <c:pt idx="18">
                  <c:v>15.7</c:v>
                </c:pt>
              </c:numCache>
            </c:numRef>
          </c:yVal>
          <c:smooth val="0"/>
          <c:extLst>
            <c:ext xmlns:c16="http://schemas.microsoft.com/office/drawing/2014/chart" uri="{C3380CC4-5D6E-409C-BE32-E72D297353CC}">
              <c16:uniqueId val="{00000000-42C7-4FA3-BEF7-33B4F8A29D60}"/>
            </c:ext>
          </c:extLst>
        </c:ser>
        <c:ser>
          <c:idx val="1"/>
          <c:order val="1"/>
          <c:tx>
            <c:strRef>
              <c:f>'All Fuels'!$E$6</c:f>
              <c:strCache>
                <c:ptCount val="1"/>
                <c:pt idx="0">
                  <c:v>Elevated (scrub) fuel</c:v>
                </c:pt>
              </c:strCache>
            </c:strRef>
          </c:tx>
          <c:spPr>
            <a:ln w="19050">
              <a:noFill/>
            </a:ln>
          </c:spPr>
          <c:marker>
            <c:symbol val="circle"/>
            <c:size val="5"/>
            <c:spPr>
              <a:solidFill>
                <a:schemeClr val="accent2"/>
              </a:solidFill>
              <a:ln w="9525">
                <a:solidFill>
                  <a:schemeClr val="accent2"/>
                </a:solidFill>
              </a:ln>
              <a:effectLst/>
            </c:spPr>
          </c:marker>
          <c:xVal>
            <c:numRef>
              <c:f>'All Fuels'!$C$7:$C$25</c:f>
              <c:numCache>
                <c:formatCode>General</c:formatCode>
                <c:ptCount val="19"/>
                <c:pt idx="0">
                  <c:v>1</c:v>
                </c:pt>
                <c:pt idx="1">
                  <c:v>2</c:v>
                </c:pt>
                <c:pt idx="2">
                  <c:v>3</c:v>
                </c:pt>
                <c:pt idx="3">
                  <c:v>4</c:v>
                </c:pt>
                <c:pt idx="4">
                  <c:v>5</c:v>
                </c:pt>
                <c:pt idx="5">
                  <c:v>6</c:v>
                </c:pt>
                <c:pt idx="6">
                  <c:v>7</c:v>
                </c:pt>
                <c:pt idx="7">
                  <c:v>8</c:v>
                </c:pt>
                <c:pt idx="8">
                  <c:v>9</c:v>
                </c:pt>
                <c:pt idx="9">
                  <c:v>10</c:v>
                </c:pt>
                <c:pt idx="10">
                  <c:v>12</c:v>
                </c:pt>
                <c:pt idx="11">
                  <c:v>15</c:v>
                </c:pt>
                <c:pt idx="12">
                  <c:v>18</c:v>
                </c:pt>
                <c:pt idx="13">
                  <c:v>20</c:v>
                </c:pt>
                <c:pt idx="14">
                  <c:v>21</c:v>
                </c:pt>
                <c:pt idx="15">
                  <c:v>22</c:v>
                </c:pt>
                <c:pt idx="16">
                  <c:v>27</c:v>
                </c:pt>
                <c:pt idx="17">
                  <c:v>47</c:v>
                </c:pt>
                <c:pt idx="18">
                  <c:v>52</c:v>
                </c:pt>
              </c:numCache>
            </c:numRef>
          </c:xVal>
          <c:yVal>
            <c:numRef>
              <c:f>'All Fuels'!$E$7:$E$25</c:f>
              <c:numCache>
                <c:formatCode>General</c:formatCode>
                <c:ptCount val="19"/>
                <c:pt idx="0">
                  <c:v>0.95</c:v>
                </c:pt>
                <c:pt idx="1">
                  <c:v>1.5</c:v>
                </c:pt>
                <c:pt idx="2">
                  <c:v>3.7</c:v>
                </c:pt>
                <c:pt idx="3">
                  <c:v>1.2</c:v>
                </c:pt>
                <c:pt idx="4">
                  <c:v>2.6</c:v>
                </c:pt>
                <c:pt idx="5">
                  <c:v>2.9</c:v>
                </c:pt>
                <c:pt idx="6">
                  <c:v>3</c:v>
                </c:pt>
                <c:pt idx="7">
                  <c:v>1.9</c:v>
                </c:pt>
                <c:pt idx="8">
                  <c:v>3.3</c:v>
                </c:pt>
                <c:pt idx="9">
                  <c:v>2.2999999999999998</c:v>
                </c:pt>
                <c:pt idx="10">
                  <c:v>3.3</c:v>
                </c:pt>
                <c:pt idx="11">
                  <c:v>3.6</c:v>
                </c:pt>
                <c:pt idx="12">
                  <c:v>3.2</c:v>
                </c:pt>
                <c:pt idx="13">
                  <c:v>3.2</c:v>
                </c:pt>
                <c:pt idx="14">
                  <c:v>3.7</c:v>
                </c:pt>
                <c:pt idx="15">
                  <c:v>3.9</c:v>
                </c:pt>
                <c:pt idx="16">
                  <c:v>2.5</c:v>
                </c:pt>
                <c:pt idx="17">
                  <c:v>2.2000000000000002</c:v>
                </c:pt>
                <c:pt idx="18">
                  <c:v>1.1000000000000001</c:v>
                </c:pt>
              </c:numCache>
            </c:numRef>
          </c:yVal>
          <c:smooth val="0"/>
          <c:extLst>
            <c:ext xmlns:c16="http://schemas.microsoft.com/office/drawing/2014/chart" uri="{C3380CC4-5D6E-409C-BE32-E72D297353CC}">
              <c16:uniqueId val="{00000001-42C7-4FA3-BEF7-33B4F8A29D60}"/>
            </c:ext>
          </c:extLst>
        </c:ser>
        <c:ser>
          <c:idx val="2"/>
          <c:order val="2"/>
          <c:tx>
            <c:strRef>
              <c:f>'All Fuels'!$F$6</c:f>
              <c:strCache>
                <c:ptCount val="1"/>
                <c:pt idx="0">
                  <c:v>Bark fuel</c:v>
                </c:pt>
              </c:strCache>
            </c:strRef>
          </c:tx>
          <c:spPr>
            <a:ln w="19050">
              <a:noFill/>
            </a:ln>
          </c:spPr>
          <c:marker>
            <c:symbol val="circle"/>
            <c:size val="5"/>
            <c:spPr>
              <a:solidFill>
                <a:schemeClr val="accent3"/>
              </a:solidFill>
              <a:ln w="9525">
                <a:solidFill>
                  <a:schemeClr val="accent3"/>
                </a:solidFill>
              </a:ln>
              <a:effectLst/>
            </c:spPr>
          </c:marker>
          <c:xVal>
            <c:numRef>
              <c:f>'All Fuels'!$C$7:$C$25</c:f>
              <c:numCache>
                <c:formatCode>General</c:formatCode>
                <c:ptCount val="19"/>
                <c:pt idx="0">
                  <c:v>1</c:v>
                </c:pt>
                <c:pt idx="1">
                  <c:v>2</c:v>
                </c:pt>
                <c:pt idx="2">
                  <c:v>3</c:v>
                </c:pt>
                <c:pt idx="3">
                  <c:v>4</c:v>
                </c:pt>
                <c:pt idx="4">
                  <c:v>5</c:v>
                </c:pt>
                <c:pt idx="5">
                  <c:v>6</c:v>
                </c:pt>
                <c:pt idx="6">
                  <c:v>7</c:v>
                </c:pt>
                <c:pt idx="7">
                  <c:v>8</c:v>
                </c:pt>
                <c:pt idx="8">
                  <c:v>9</c:v>
                </c:pt>
                <c:pt idx="9">
                  <c:v>10</c:v>
                </c:pt>
                <c:pt idx="10">
                  <c:v>12</c:v>
                </c:pt>
                <c:pt idx="11">
                  <c:v>15</c:v>
                </c:pt>
                <c:pt idx="12">
                  <c:v>18</c:v>
                </c:pt>
                <c:pt idx="13">
                  <c:v>20</c:v>
                </c:pt>
                <c:pt idx="14">
                  <c:v>21</c:v>
                </c:pt>
                <c:pt idx="15">
                  <c:v>22</c:v>
                </c:pt>
                <c:pt idx="16">
                  <c:v>27</c:v>
                </c:pt>
                <c:pt idx="17">
                  <c:v>47</c:v>
                </c:pt>
                <c:pt idx="18">
                  <c:v>52</c:v>
                </c:pt>
              </c:numCache>
            </c:numRef>
          </c:xVal>
          <c:yVal>
            <c:numRef>
              <c:f>'All Fuels'!$F$7:$F$25</c:f>
              <c:numCache>
                <c:formatCode>General</c:formatCode>
                <c:ptCount val="19"/>
                <c:pt idx="0">
                  <c:v>0.3</c:v>
                </c:pt>
                <c:pt idx="2">
                  <c:v>0.9</c:v>
                </c:pt>
                <c:pt idx="3">
                  <c:v>1.1000000000000001</c:v>
                </c:pt>
                <c:pt idx="5">
                  <c:v>1.6</c:v>
                </c:pt>
                <c:pt idx="6">
                  <c:v>2.2000000000000002</c:v>
                </c:pt>
                <c:pt idx="8">
                  <c:v>2.5</c:v>
                </c:pt>
                <c:pt idx="9">
                  <c:v>2.9</c:v>
                </c:pt>
                <c:pt idx="10">
                  <c:v>3.5</c:v>
                </c:pt>
                <c:pt idx="11">
                  <c:v>3.8</c:v>
                </c:pt>
                <c:pt idx="13">
                  <c:v>4.5999999999999996</c:v>
                </c:pt>
                <c:pt idx="15">
                  <c:v>4.7</c:v>
                </c:pt>
                <c:pt idx="16">
                  <c:v>4.7</c:v>
                </c:pt>
                <c:pt idx="17">
                  <c:v>4.7</c:v>
                </c:pt>
                <c:pt idx="18">
                  <c:v>4.7</c:v>
                </c:pt>
              </c:numCache>
            </c:numRef>
          </c:yVal>
          <c:smooth val="0"/>
          <c:extLst>
            <c:ext xmlns:c16="http://schemas.microsoft.com/office/drawing/2014/chart" uri="{C3380CC4-5D6E-409C-BE32-E72D297353CC}">
              <c16:uniqueId val="{00000002-42C7-4FA3-BEF7-33B4F8A29D60}"/>
            </c:ext>
          </c:extLst>
        </c:ser>
        <c:ser>
          <c:idx val="3"/>
          <c:order val="3"/>
          <c:tx>
            <c:strRef>
              <c:f>'All Fuels'!$G$6</c:f>
              <c:strCache>
                <c:ptCount val="1"/>
                <c:pt idx="0">
                  <c:v>Total fuel </c:v>
                </c:pt>
              </c:strCache>
            </c:strRef>
          </c:tx>
          <c:spPr>
            <a:ln w="19050">
              <a:noFill/>
            </a:ln>
          </c:spPr>
          <c:marker>
            <c:symbol val="circle"/>
            <c:size val="5"/>
            <c:spPr>
              <a:solidFill>
                <a:schemeClr val="accent4"/>
              </a:solidFill>
              <a:ln w="9525">
                <a:solidFill>
                  <a:schemeClr val="accent4"/>
                </a:solidFill>
              </a:ln>
              <a:effectLst/>
            </c:spPr>
          </c:marker>
          <c:xVal>
            <c:numRef>
              <c:f>'All Fuels'!$C$7:$C$25</c:f>
              <c:numCache>
                <c:formatCode>General</c:formatCode>
                <c:ptCount val="19"/>
                <c:pt idx="0">
                  <c:v>1</c:v>
                </c:pt>
                <c:pt idx="1">
                  <c:v>2</c:v>
                </c:pt>
                <c:pt idx="2">
                  <c:v>3</c:v>
                </c:pt>
                <c:pt idx="3">
                  <c:v>4</c:v>
                </c:pt>
                <c:pt idx="4">
                  <c:v>5</c:v>
                </c:pt>
                <c:pt idx="5">
                  <c:v>6</c:v>
                </c:pt>
                <c:pt idx="6">
                  <c:v>7</c:v>
                </c:pt>
                <c:pt idx="7">
                  <c:v>8</c:v>
                </c:pt>
                <c:pt idx="8">
                  <c:v>9</c:v>
                </c:pt>
                <c:pt idx="9">
                  <c:v>10</c:v>
                </c:pt>
                <c:pt idx="10">
                  <c:v>12</c:v>
                </c:pt>
                <c:pt idx="11">
                  <c:v>15</c:v>
                </c:pt>
                <c:pt idx="12">
                  <c:v>18</c:v>
                </c:pt>
                <c:pt idx="13">
                  <c:v>20</c:v>
                </c:pt>
                <c:pt idx="14">
                  <c:v>21</c:v>
                </c:pt>
                <c:pt idx="15">
                  <c:v>22</c:v>
                </c:pt>
                <c:pt idx="16">
                  <c:v>27</c:v>
                </c:pt>
                <c:pt idx="17">
                  <c:v>47</c:v>
                </c:pt>
                <c:pt idx="18">
                  <c:v>52</c:v>
                </c:pt>
              </c:numCache>
            </c:numRef>
          </c:xVal>
          <c:yVal>
            <c:numRef>
              <c:f>'All Fuels'!$G$7:$G$25</c:f>
              <c:numCache>
                <c:formatCode>General</c:formatCode>
                <c:ptCount val="19"/>
                <c:pt idx="0">
                  <c:v>4.75</c:v>
                </c:pt>
                <c:pt idx="1">
                  <c:v>4.3</c:v>
                </c:pt>
                <c:pt idx="2">
                  <c:v>8.6</c:v>
                </c:pt>
                <c:pt idx="3">
                  <c:v>7.9</c:v>
                </c:pt>
                <c:pt idx="4">
                  <c:v>10.9</c:v>
                </c:pt>
                <c:pt idx="5">
                  <c:v>12.6</c:v>
                </c:pt>
                <c:pt idx="6">
                  <c:v>14.260000000000002</c:v>
                </c:pt>
                <c:pt idx="7">
                  <c:v>11.1</c:v>
                </c:pt>
                <c:pt idx="8">
                  <c:v>16.510000000000002</c:v>
                </c:pt>
                <c:pt idx="9">
                  <c:v>19.059999999999999</c:v>
                </c:pt>
                <c:pt idx="10">
                  <c:v>19.399999999999999</c:v>
                </c:pt>
                <c:pt idx="11">
                  <c:v>19.8</c:v>
                </c:pt>
                <c:pt idx="12">
                  <c:v>17.100000000000001</c:v>
                </c:pt>
                <c:pt idx="13">
                  <c:v>25.1</c:v>
                </c:pt>
                <c:pt idx="14">
                  <c:v>20</c:v>
                </c:pt>
                <c:pt idx="15">
                  <c:v>22.7</c:v>
                </c:pt>
                <c:pt idx="16">
                  <c:v>22.4</c:v>
                </c:pt>
                <c:pt idx="17">
                  <c:v>22.4</c:v>
                </c:pt>
                <c:pt idx="18">
                  <c:v>21.5</c:v>
                </c:pt>
              </c:numCache>
            </c:numRef>
          </c:yVal>
          <c:smooth val="0"/>
          <c:extLst>
            <c:ext xmlns:c16="http://schemas.microsoft.com/office/drawing/2014/chart" uri="{C3380CC4-5D6E-409C-BE32-E72D297353CC}">
              <c16:uniqueId val="{00000003-42C7-4FA3-BEF7-33B4F8A29D60}"/>
            </c:ext>
          </c:extLst>
        </c:ser>
        <c:dLbls>
          <c:showLegendKey val="0"/>
          <c:showVal val="0"/>
          <c:showCatName val="0"/>
          <c:showSerName val="0"/>
          <c:showPercent val="0"/>
          <c:showBubbleSize val="0"/>
        </c:dLbls>
        <c:axId val="68102016"/>
        <c:axId val="68491520"/>
      </c:scatterChart>
      <c:valAx>
        <c:axId val="68102016"/>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Time since fire (yrs)</a:t>
                </a:r>
              </a:p>
            </c:rich>
          </c:tx>
          <c:layout>
            <c:manualLayout>
              <c:xMode val="edge"/>
              <c:yMode val="edge"/>
              <c:x val="0.42829256342957128"/>
              <c:y val="0.93514752271377333"/>
            </c:manualLayout>
          </c:layout>
          <c:overlay val="0"/>
          <c:spPr>
            <a:noFill/>
            <a:ln w="25400">
              <a:noFill/>
            </a:ln>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1200" b="0" i="0" u="none" strike="noStrike" baseline="0">
                <a:solidFill>
                  <a:srgbClr val="333333"/>
                </a:solidFill>
                <a:latin typeface="Calibri"/>
                <a:ea typeface="Calibri"/>
                <a:cs typeface="Calibri"/>
              </a:defRPr>
            </a:pPr>
            <a:endParaRPr lang="en-US"/>
          </a:p>
        </c:txPr>
        <c:crossAx val="68491520"/>
        <c:crosses val="autoZero"/>
        <c:crossBetween val="midCat"/>
      </c:valAx>
      <c:valAx>
        <c:axId val="68491520"/>
        <c:scaling>
          <c:orientation val="minMax"/>
          <c:min val="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sz="1200" b="1"/>
                  <a:t>Fuel load (t/ha)</a:t>
                </a:r>
              </a:p>
            </c:rich>
          </c:tx>
          <c:overlay val="0"/>
          <c:spPr>
            <a:noFill/>
            <a:ln w="25400">
              <a:noFill/>
            </a:ln>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8102016"/>
        <c:crosses val="autoZero"/>
        <c:crossBetween val="midCat"/>
      </c:valAx>
      <c:spPr>
        <a:noFill/>
        <a:ln w="25400">
          <a:noFill/>
        </a:ln>
      </c:spPr>
    </c:plotArea>
    <c:legend>
      <c:legendPos val="t"/>
      <c:legendEntry>
        <c:idx val="0"/>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50597747791229031"/>
          <c:y val="1.9596588033428383E-2"/>
          <c:w val="0.4916609903089092"/>
          <c:h val="0.20423219436523513"/>
        </c:manualLayout>
      </c:layout>
      <c:overlay val="0"/>
      <c:spPr>
        <a:noFill/>
        <a:ln w="25400">
          <a:noFill/>
        </a:ln>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508123084235051"/>
          <c:y val="0.16289552347623215"/>
          <c:w val="0.72808140104336438"/>
          <c:h val="0.62295312044327789"/>
        </c:manualLayout>
      </c:layout>
      <c:barChart>
        <c:barDir val="col"/>
        <c:grouping val="clustered"/>
        <c:varyColors val="0"/>
        <c:ser>
          <c:idx val="0"/>
          <c:order val="0"/>
          <c:tx>
            <c:strRef>
              <c:f>Sheet1!$B$4</c:f>
              <c:strCache>
                <c:ptCount val="1"/>
                <c:pt idx="0">
                  <c:v>Surface</c:v>
                </c:pt>
              </c:strCache>
            </c:strRef>
          </c:tx>
          <c:invertIfNegative val="0"/>
          <c:cat>
            <c:strRef>
              <c:f>Sheet1!$C$3:$G$3</c:f>
              <c:strCache>
                <c:ptCount val="5"/>
                <c:pt idx="0">
                  <c:v>0-2</c:v>
                </c:pt>
                <c:pt idx="1">
                  <c:v>3-4</c:v>
                </c:pt>
                <c:pt idx="2">
                  <c:v>5-9</c:v>
                </c:pt>
                <c:pt idx="3">
                  <c:v>10-20</c:v>
                </c:pt>
                <c:pt idx="4">
                  <c:v>20+</c:v>
                </c:pt>
              </c:strCache>
            </c:strRef>
          </c:cat>
          <c:val>
            <c:numRef>
              <c:f>Sheet1!$C$4:$G$4</c:f>
              <c:numCache>
                <c:formatCode>General</c:formatCode>
                <c:ptCount val="5"/>
                <c:pt idx="0">
                  <c:v>1</c:v>
                </c:pt>
                <c:pt idx="1">
                  <c:v>2</c:v>
                </c:pt>
                <c:pt idx="2">
                  <c:v>3</c:v>
                </c:pt>
                <c:pt idx="3">
                  <c:v>3.5</c:v>
                </c:pt>
                <c:pt idx="4">
                  <c:v>3.5</c:v>
                </c:pt>
              </c:numCache>
            </c:numRef>
          </c:val>
          <c:extLst>
            <c:ext xmlns:c16="http://schemas.microsoft.com/office/drawing/2014/chart" uri="{C3380CC4-5D6E-409C-BE32-E72D297353CC}">
              <c16:uniqueId val="{00000000-FB45-4618-9ABE-0538B5A270DC}"/>
            </c:ext>
          </c:extLst>
        </c:ser>
        <c:ser>
          <c:idx val="1"/>
          <c:order val="1"/>
          <c:tx>
            <c:strRef>
              <c:f>Sheet1!$B$5</c:f>
              <c:strCache>
                <c:ptCount val="1"/>
                <c:pt idx="0">
                  <c:v>N Surface</c:v>
                </c:pt>
              </c:strCache>
            </c:strRef>
          </c:tx>
          <c:invertIfNegative val="0"/>
          <c:cat>
            <c:strRef>
              <c:f>Sheet1!$C$3:$G$3</c:f>
              <c:strCache>
                <c:ptCount val="5"/>
                <c:pt idx="0">
                  <c:v>0-2</c:v>
                </c:pt>
                <c:pt idx="1">
                  <c:v>3-4</c:v>
                </c:pt>
                <c:pt idx="2">
                  <c:v>5-9</c:v>
                </c:pt>
                <c:pt idx="3">
                  <c:v>10-20</c:v>
                </c:pt>
                <c:pt idx="4">
                  <c:v>20+</c:v>
                </c:pt>
              </c:strCache>
            </c:strRef>
          </c:cat>
          <c:val>
            <c:numRef>
              <c:f>Sheet1!$C$5:$G$5</c:f>
              <c:numCache>
                <c:formatCode>General</c:formatCode>
                <c:ptCount val="5"/>
                <c:pt idx="0">
                  <c:v>1</c:v>
                </c:pt>
                <c:pt idx="1">
                  <c:v>1</c:v>
                </c:pt>
                <c:pt idx="2">
                  <c:v>2</c:v>
                </c:pt>
                <c:pt idx="3">
                  <c:v>2.5</c:v>
                </c:pt>
                <c:pt idx="4">
                  <c:v>3</c:v>
                </c:pt>
              </c:numCache>
            </c:numRef>
          </c:val>
          <c:extLst>
            <c:ext xmlns:c16="http://schemas.microsoft.com/office/drawing/2014/chart" uri="{C3380CC4-5D6E-409C-BE32-E72D297353CC}">
              <c16:uniqueId val="{00000001-FB45-4618-9ABE-0538B5A270DC}"/>
            </c:ext>
          </c:extLst>
        </c:ser>
        <c:ser>
          <c:idx val="2"/>
          <c:order val="2"/>
          <c:tx>
            <c:strRef>
              <c:f>Sheet1!$B$6</c:f>
              <c:strCache>
                <c:ptCount val="1"/>
                <c:pt idx="0">
                  <c:v>Elevated</c:v>
                </c:pt>
              </c:strCache>
            </c:strRef>
          </c:tx>
          <c:invertIfNegative val="0"/>
          <c:cat>
            <c:strRef>
              <c:f>Sheet1!$C$3:$G$3</c:f>
              <c:strCache>
                <c:ptCount val="5"/>
                <c:pt idx="0">
                  <c:v>0-2</c:v>
                </c:pt>
                <c:pt idx="1">
                  <c:v>3-4</c:v>
                </c:pt>
                <c:pt idx="2">
                  <c:v>5-9</c:v>
                </c:pt>
                <c:pt idx="3">
                  <c:v>10-20</c:v>
                </c:pt>
                <c:pt idx="4">
                  <c:v>20+</c:v>
                </c:pt>
              </c:strCache>
            </c:strRef>
          </c:cat>
          <c:val>
            <c:numRef>
              <c:f>Sheet1!$C$6:$G$6</c:f>
              <c:numCache>
                <c:formatCode>General</c:formatCode>
                <c:ptCount val="5"/>
                <c:pt idx="0">
                  <c:v>0</c:v>
                </c:pt>
                <c:pt idx="1">
                  <c:v>1.5</c:v>
                </c:pt>
                <c:pt idx="2">
                  <c:v>2</c:v>
                </c:pt>
                <c:pt idx="3">
                  <c:v>2</c:v>
                </c:pt>
                <c:pt idx="4">
                  <c:v>2.5</c:v>
                </c:pt>
              </c:numCache>
            </c:numRef>
          </c:val>
          <c:extLst>
            <c:ext xmlns:c16="http://schemas.microsoft.com/office/drawing/2014/chart" uri="{C3380CC4-5D6E-409C-BE32-E72D297353CC}">
              <c16:uniqueId val="{00000002-FB45-4618-9ABE-0538B5A270DC}"/>
            </c:ext>
          </c:extLst>
        </c:ser>
        <c:ser>
          <c:idx val="3"/>
          <c:order val="3"/>
          <c:tx>
            <c:strRef>
              <c:f>Sheet1!$B$7</c:f>
              <c:strCache>
                <c:ptCount val="1"/>
                <c:pt idx="0">
                  <c:v>Bark</c:v>
                </c:pt>
              </c:strCache>
            </c:strRef>
          </c:tx>
          <c:invertIfNegative val="0"/>
          <c:cat>
            <c:strRef>
              <c:f>Sheet1!$C$3:$G$3</c:f>
              <c:strCache>
                <c:ptCount val="5"/>
                <c:pt idx="0">
                  <c:v>0-2</c:v>
                </c:pt>
                <c:pt idx="1">
                  <c:v>3-4</c:v>
                </c:pt>
                <c:pt idx="2">
                  <c:v>5-9</c:v>
                </c:pt>
                <c:pt idx="3">
                  <c:v>10-20</c:v>
                </c:pt>
                <c:pt idx="4">
                  <c:v>20+</c:v>
                </c:pt>
              </c:strCache>
            </c:strRef>
          </c:cat>
          <c:val>
            <c:numRef>
              <c:f>Sheet1!$C$7:$G$7</c:f>
              <c:numCache>
                <c:formatCode>General</c:formatCode>
                <c:ptCount val="5"/>
                <c:pt idx="0">
                  <c:v>0</c:v>
                </c:pt>
                <c:pt idx="1">
                  <c:v>1.5</c:v>
                </c:pt>
                <c:pt idx="2">
                  <c:v>2</c:v>
                </c:pt>
                <c:pt idx="3">
                  <c:v>2.5</c:v>
                </c:pt>
                <c:pt idx="4">
                  <c:v>3</c:v>
                </c:pt>
              </c:numCache>
            </c:numRef>
          </c:val>
          <c:extLst>
            <c:ext xmlns:c16="http://schemas.microsoft.com/office/drawing/2014/chart" uri="{C3380CC4-5D6E-409C-BE32-E72D297353CC}">
              <c16:uniqueId val="{00000003-FB45-4618-9ABE-0538B5A270DC}"/>
            </c:ext>
          </c:extLst>
        </c:ser>
        <c:dLbls>
          <c:showLegendKey val="0"/>
          <c:showVal val="0"/>
          <c:showCatName val="0"/>
          <c:showSerName val="0"/>
          <c:showPercent val="0"/>
          <c:showBubbleSize val="0"/>
        </c:dLbls>
        <c:gapWidth val="150"/>
        <c:axId val="71084672"/>
        <c:axId val="71086848"/>
      </c:barChart>
      <c:catAx>
        <c:axId val="71084672"/>
        <c:scaling>
          <c:orientation val="minMax"/>
        </c:scaling>
        <c:delete val="0"/>
        <c:axPos val="b"/>
        <c:title>
          <c:tx>
            <c:rich>
              <a:bodyPr/>
              <a:lstStyle/>
              <a:p>
                <a:pPr>
                  <a:defRPr sz="1200"/>
                </a:pPr>
                <a:r>
                  <a:rPr lang="en-US" sz="1200"/>
                  <a:t>Fuel age class (years)</a:t>
                </a:r>
              </a:p>
            </c:rich>
          </c:tx>
          <c:layout>
            <c:manualLayout>
              <c:xMode val="edge"/>
              <c:yMode val="edge"/>
              <c:x val="0.46560701911673896"/>
              <c:y val="0.86885484946117097"/>
            </c:manualLayout>
          </c:layout>
          <c:overlay val="0"/>
        </c:title>
        <c:numFmt formatCode="General" sourceLinked="0"/>
        <c:majorTickMark val="out"/>
        <c:minorTickMark val="none"/>
        <c:tickLblPos val="nextTo"/>
        <c:txPr>
          <a:bodyPr/>
          <a:lstStyle/>
          <a:p>
            <a:pPr>
              <a:defRPr sz="1200"/>
            </a:pPr>
            <a:endParaRPr lang="en-US"/>
          </a:p>
        </c:txPr>
        <c:crossAx val="71086848"/>
        <c:crosses val="autoZero"/>
        <c:auto val="1"/>
        <c:lblAlgn val="ctr"/>
        <c:lblOffset val="100"/>
        <c:noMultiLvlLbl val="0"/>
      </c:catAx>
      <c:valAx>
        <c:axId val="71086848"/>
        <c:scaling>
          <c:orientation val="minMax"/>
        </c:scaling>
        <c:delete val="0"/>
        <c:axPos val="l"/>
        <c:majorGridlines>
          <c:spPr>
            <a:ln>
              <a:noFill/>
            </a:ln>
          </c:spPr>
        </c:majorGridlines>
        <c:title>
          <c:tx>
            <c:rich>
              <a:bodyPr rot="-5400000" vert="horz"/>
              <a:lstStyle/>
              <a:p>
                <a:pPr>
                  <a:defRPr sz="1200"/>
                </a:pPr>
                <a:r>
                  <a:rPr lang="en-US" sz="1200" dirty="0"/>
                  <a:t>Vesta Fuel hazard  </a:t>
                </a:r>
              </a:p>
            </c:rich>
          </c:tx>
          <c:layout>
            <c:manualLayout>
              <c:xMode val="edge"/>
              <c:yMode val="edge"/>
              <c:x val="6.3373986220140566E-2"/>
              <c:y val="0.23428316165928653"/>
            </c:manualLayout>
          </c:layout>
          <c:overlay val="0"/>
        </c:title>
        <c:numFmt formatCode="General" sourceLinked="1"/>
        <c:majorTickMark val="out"/>
        <c:minorTickMark val="none"/>
        <c:tickLblPos val="nextTo"/>
        <c:txPr>
          <a:bodyPr/>
          <a:lstStyle/>
          <a:p>
            <a:pPr>
              <a:defRPr sz="1200"/>
            </a:pPr>
            <a:endParaRPr lang="en-US"/>
          </a:p>
        </c:txPr>
        <c:crossAx val="71084672"/>
        <c:crosses val="autoZero"/>
        <c:crossBetween val="between"/>
      </c:valAx>
    </c:plotArea>
    <c:legend>
      <c:legendPos val="t"/>
      <c:layout>
        <c:manualLayout>
          <c:xMode val="edge"/>
          <c:yMode val="edge"/>
          <c:x val="0.20710233887346477"/>
          <c:y val="2.7777777777777776E-2"/>
          <c:w val="0.72486212426605234"/>
          <c:h val="9.4923811606882472E-2"/>
        </c:manualLayout>
      </c:layout>
      <c:overlay val="0"/>
      <c:txPr>
        <a:bodyPr/>
        <a:lstStyle/>
        <a:p>
          <a:pPr>
            <a:defRPr sz="1200"/>
          </a:pPr>
          <a:endParaRPr lang="en-US"/>
        </a:p>
      </c:txPr>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35116895843482"/>
          <c:y val="5.393951954056387E-2"/>
          <c:w val="0.81795648061896253"/>
          <c:h val="0.70009917788616505"/>
        </c:manualLayout>
      </c:layout>
      <c:scatterChart>
        <c:scatterStyle val="lineMarker"/>
        <c:varyColors val="0"/>
        <c:ser>
          <c:idx val="0"/>
          <c:order val="0"/>
          <c:tx>
            <c:strRef>
              <c:f>Sheet4!$C$1</c:f>
              <c:strCache>
                <c:ptCount val="1"/>
                <c:pt idx="0">
                  <c:v>Wildfire</c:v>
                </c:pt>
              </c:strCache>
            </c:strRef>
          </c:tx>
          <c:spPr>
            <a:ln w="28575">
              <a:noFill/>
            </a:ln>
          </c:spPr>
          <c:trendline>
            <c:trendlineType val="power"/>
            <c:dispRSqr val="0"/>
            <c:dispEq val="0"/>
          </c:trendline>
          <c:xVal>
            <c:numRef>
              <c:f>Sheet4!$B$2:$B$44</c:f>
              <c:numCache>
                <c:formatCode>General</c:formatCode>
                <c:ptCount val="43"/>
                <c:pt idx="0">
                  <c:v>2.9</c:v>
                </c:pt>
                <c:pt idx="1">
                  <c:v>3.4</c:v>
                </c:pt>
                <c:pt idx="2">
                  <c:v>6.8</c:v>
                </c:pt>
                <c:pt idx="3">
                  <c:v>3.8</c:v>
                </c:pt>
                <c:pt idx="4">
                  <c:v>5.6</c:v>
                </c:pt>
                <c:pt idx="5">
                  <c:v>6.7</c:v>
                </c:pt>
                <c:pt idx="6">
                  <c:v>6.75</c:v>
                </c:pt>
                <c:pt idx="7">
                  <c:v>7.5</c:v>
                </c:pt>
                <c:pt idx="8">
                  <c:v>7.1</c:v>
                </c:pt>
                <c:pt idx="9">
                  <c:v>8.1</c:v>
                </c:pt>
                <c:pt idx="10">
                  <c:v>8.2000000000000011</c:v>
                </c:pt>
                <c:pt idx="11">
                  <c:v>8.5</c:v>
                </c:pt>
                <c:pt idx="12">
                  <c:v>8.6</c:v>
                </c:pt>
                <c:pt idx="13">
                  <c:v>8.7000000000000011</c:v>
                </c:pt>
                <c:pt idx="14">
                  <c:v>8.8000000000000007</c:v>
                </c:pt>
                <c:pt idx="15">
                  <c:v>9</c:v>
                </c:pt>
                <c:pt idx="16">
                  <c:v>9.1</c:v>
                </c:pt>
                <c:pt idx="17">
                  <c:v>9.4</c:v>
                </c:pt>
                <c:pt idx="18">
                  <c:v>9.5</c:v>
                </c:pt>
                <c:pt idx="19">
                  <c:v>9.7000000000000011</c:v>
                </c:pt>
                <c:pt idx="20">
                  <c:v>9.8000000000000007</c:v>
                </c:pt>
                <c:pt idx="21">
                  <c:v>9.8000000000000007</c:v>
                </c:pt>
                <c:pt idx="22">
                  <c:v>11.3</c:v>
                </c:pt>
                <c:pt idx="23">
                  <c:v>11.6</c:v>
                </c:pt>
                <c:pt idx="24">
                  <c:v>11</c:v>
                </c:pt>
                <c:pt idx="25">
                  <c:v>10.8</c:v>
                </c:pt>
                <c:pt idx="26">
                  <c:v>11.3</c:v>
                </c:pt>
                <c:pt idx="27">
                  <c:v>11.5</c:v>
                </c:pt>
                <c:pt idx="28">
                  <c:v>9.5</c:v>
                </c:pt>
                <c:pt idx="29">
                  <c:v>12.2</c:v>
                </c:pt>
                <c:pt idx="30">
                  <c:v>12.3</c:v>
                </c:pt>
                <c:pt idx="31">
                  <c:v>13.2</c:v>
                </c:pt>
                <c:pt idx="32">
                  <c:v>13.4</c:v>
                </c:pt>
                <c:pt idx="33">
                  <c:v>14</c:v>
                </c:pt>
                <c:pt idx="34">
                  <c:v>14.3</c:v>
                </c:pt>
                <c:pt idx="35">
                  <c:v>14.6</c:v>
                </c:pt>
                <c:pt idx="36">
                  <c:v>14.8</c:v>
                </c:pt>
                <c:pt idx="37">
                  <c:v>16.399999999999999</c:v>
                </c:pt>
                <c:pt idx="38">
                  <c:v>17.600000000000001</c:v>
                </c:pt>
                <c:pt idx="39">
                  <c:v>17.8</c:v>
                </c:pt>
                <c:pt idx="40">
                  <c:v>18.899999999999999</c:v>
                </c:pt>
                <c:pt idx="41">
                  <c:v>3.9</c:v>
                </c:pt>
                <c:pt idx="42">
                  <c:v>6.4</c:v>
                </c:pt>
              </c:numCache>
            </c:numRef>
          </c:xVal>
          <c:yVal>
            <c:numRef>
              <c:f>Sheet4!$C$2:$C$44</c:f>
              <c:numCache>
                <c:formatCode>General</c:formatCode>
                <c:ptCount val="43"/>
                <c:pt idx="0">
                  <c:v>2.2000000000000002</c:v>
                </c:pt>
                <c:pt idx="1">
                  <c:v>2</c:v>
                </c:pt>
                <c:pt idx="2">
                  <c:v>1.9800000000000009</c:v>
                </c:pt>
                <c:pt idx="3">
                  <c:v>1.6600000000000001</c:v>
                </c:pt>
                <c:pt idx="4">
                  <c:v>1.1000000000000001</c:v>
                </c:pt>
                <c:pt idx="5">
                  <c:v>1.9800000000000009</c:v>
                </c:pt>
                <c:pt idx="6">
                  <c:v>1.9800000000000009</c:v>
                </c:pt>
                <c:pt idx="7">
                  <c:v>1.29</c:v>
                </c:pt>
                <c:pt idx="8">
                  <c:v>1.29</c:v>
                </c:pt>
                <c:pt idx="9">
                  <c:v>0.88</c:v>
                </c:pt>
                <c:pt idx="10">
                  <c:v>1.05</c:v>
                </c:pt>
                <c:pt idx="11">
                  <c:v>0.96000000000000041</c:v>
                </c:pt>
                <c:pt idx="12">
                  <c:v>1.159999999999999</c:v>
                </c:pt>
                <c:pt idx="13">
                  <c:v>1.1000000000000001</c:v>
                </c:pt>
                <c:pt idx="14">
                  <c:v>1.01</c:v>
                </c:pt>
                <c:pt idx="15">
                  <c:v>0.37000000000000022</c:v>
                </c:pt>
                <c:pt idx="16">
                  <c:v>0.13</c:v>
                </c:pt>
                <c:pt idx="17">
                  <c:v>0.22</c:v>
                </c:pt>
                <c:pt idx="18">
                  <c:v>0.19</c:v>
                </c:pt>
                <c:pt idx="19">
                  <c:v>0.1</c:v>
                </c:pt>
                <c:pt idx="20">
                  <c:v>0.94000000000000039</c:v>
                </c:pt>
                <c:pt idx="21">
                  <c:v>0.8300000000000004</c:v>
                </c:pt>
                <c:pt idx="22">
                  <c:v>3.2000000000000028E-2</c:v>
                </c:pt>
                <c:pt idx="23">
                  <c:v>0.72000000000000042</c:v>
                </c:pt>
                <c:pt idx="24">
                  <c:v>0.81</c:v>
                </c:pt>
                <c:pt idx="25">
                  <c:v>0.15000000000000011</c:v>
                </c:pt>
                <c:pt idx="26">
                  <c:v>0.22</c:v>
                </c:pt>
                <c:pt idx="27">
                  <c:v>0.2400000000000001</c:v>
                </c:pt>
                <c:pt idx="28">
                  <c:v>0.17</c:v>
                </c:pt>
                <c:pt idx="29">
                  <c:v>0.23</c:v>
                </c:pt>
                <c:pt idx="30">
                  <c:v>0.46</c:v>
                </c:pt>
                <c:pt idx="31">
                  <c:v>0.15000000000000011</c:v>
                </c:pt>
                <c:pt idx="32">
                  <c:v>0.2400000000000001</c:v>
                </c:pt>
                <c:pt idx="33">
                  <c:v>0.17</c:v>
                </c:pt>
                <c:pt idx="34">
                  <c:v>0.2</c:v>
                </c:pt>
                <c:pt idx="35">
                  <c:v>0.2400000000000001</c:v>
                </c:pt>
                <c:pt idx="36">
                  <c:v>0.22</c:v>
                </c:pt>
                <c:pt idx="37">
                  <c:v>0.17</c:v>
                </c:pt>
                <c:pt idx="38">
                  <c:v>0.2</c:v>
                </c:pt>
                <c:pt idx="39">
                  <c:v>0.30000000000000021</c:v>
                </c:pt>
                <c:pt idx="40">
                  <c:v>0.15000000000000011</c:v>
                </c:pt>
                <c:pt idx="41">
                  <c:v>2.7</c:v>
                </c:pt>
                <c:pt idx="42">
                  <c:v>0.9500000000000004</c:v>
                </c:pt>
              </c:numCache>
            </c:numRef>
          </c:yVal>
          <c:smooth val="0"/>
          <c:extLst>
            <c:ext xmlns:c16="http://schemas.microsoft.com/office/drawing/2014/chart" uri="{C3380CC4-5D6E-409C-BE32-E72D297353CC}">
              <c16:uniqueId val="{00000001-A7D6-4EF1-929F-2BD30BBAC676}"/>
            </c:ext>
          </c:extLst>
        </c:ser>
        <c:dLbls>
          <c:showLegendKey val="0"/>
          <c:showVal val="0"/>
          <c:showCatName val="0"/>
          <c:showSerName val="0"/>
          <c:showPercent val="0"/>
          <c:showBubbleSize val="0"/>
        </c:dLbls>
        <c:axId val="94547328"/>
        <c:axId val="94557696"/>
      </c:scatterChart>
      <c:valAx>
        <c:axId val="94547328"/>
        <c:scaling>
          <c:orientation val="minMax"/>
        </c:scaling>
        <c:delete val="0"/>
        <c:axPos val="b"/>
        <c:title>
          <c:tx>
            <c:rich>
              <a:bodyPr/>
              <a:lstStyle/>
              <a:p>
                <a:pPr>
                  <a:defRPr sz="1200"/>
                </a:pPr>
                <a:r>
                  <a:rPr lang="en-US" sz="1200" b="0" dirty="0"/>
                  <a:t>Prescribed fire (%)</a:t>
                </a:r>
              </a:p>
            </c:rich>
          </c:tx>
          <c:layout>
            <c:manualLayout>
              <c:xMode val="edge"/>
              <c:yMode val="edge"/>
              <c:x val="0.43067632798634908"/>
              <c:y val="0.84708287398266291"/>
            </c:manualLayout>
          </c:layout>
          <c:overlay val="0"/>
        </c:title>
        <c:numFmt formatCode="General" sourceLinked="1"/>
        <c:majorTickMark val="out"/>
        <c:minorTickMark val="none"/>
        <c:tickLblPos val="nextTo"/>
        <c:txPr>
          <a:bodyPr/>
          <a:lstStyle/>
          <a:p>
            <a:pPr>
              <a:defRPr sz="1200"/>
            </a:pPr>
            <a:endParaRPr lang="en-US"/>
          </a:p>
        </c:txPr>
        <c:crossAx val="94557696"/>
        <c:crosses val="autoZero"/>
        <c:crossBetween val="midCat"/>
      </c:valAx>
      <c:valAx>
        <c:axId val="94557696"/>
        <c:scaling>
          <c:orientation val="minMax"/>
          <c:max val="3"/>
        </c:scaling>
        <c:delete val="0"/>
        <c:axPos val="l"/>
        <c:majorGridlines>
          <c:spPr>
            <a:ln>
              <a:noFill/>
            </a:ln>
          </c:spPr>
        </c:majorGridlines>
        <c:title>
          <c:tx>
            <c:rich>
              <a:bodyPr rot="-5400000" vert="horz"/>
              <a:lstStyle/>
              <a:p>
                <a:pPr>
                  <a:defRPr sz="1200" b="0"/>
                </a:pPr>
                <a:r>
                  <a:rPr lang="en-US" sz="1200" b="0" dirty="0"/>
                  <a:t>Bushfire (%)</a:t>
                </a:r>
              </a:p>
            </c:rich>
          </c:tx>
          <c:overlay val="0"/>
        </c:title>
        <c:numFmt formatCode="General" sourceLinked="1"/>
        <c:majorTickMark val="out"/>
        <c:minorTickMark val="none"/>
        <c:tickLblPos val="nextTo"/>
        <c:txPr>
          <a:bodyPr/>
          <a:lstStyle/>
          <a:p>
            <a:pPr>
              <a:defRPr sz="1200"/>
            </a:pPr>
            <a:endParaRPr lang="en-US"/>
          </a:p>
        </c:txPr>
        <c:crossAx val="94547328"/>
        <c:crosses val="autoZero"/>
        <c:crossBetween val="midCat"/>
      </c:valAx>
    </c:plotArea>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0.126</cdr:x>
      <cdr:y>0.2963</cdr:y>
    </cdr:from>
    <cdr:to>
      <cdr:x>0.85246</cdr:x>
      <cdr:y>0.83333</cdr:y>
    </cdr:to>
    <cdr:sp macro="" textlink="">
      <cdr:nvSpPr>
        <cdr:cNvPr id="2" name="Freeform 1"/>
        <cdr:cNvSpPr/>
      </cdr:nvSpPr>
      <cdr:spPr>
        <a:xfrm xmlns:a="http://schemas.openxmlformats.org/drawingml/2006/main">
          <a:off x="553453" y="1152128"/>
          <a:ext cx="3190963" cy="2088219"/>
        </a:xfrm>
        <a:custGeom xmlns:a="http://schemas.openxmlformats.org/drawingml/2006/main">
          <a:avLst/>
          <a:gdLst>
            <a:gd name="connsiteX0" fmla="*/ 0 w 4229100"/>
            <a:gd name="connsiteY0" fmla="*/ 2200275 h 2200275"/>
            <a:gd name="connsiteX1" fmla="*/ 114300 w 4229100"/>
            <a:gd name="connsiteY1" fmla="*/ 1638300 h 2200275"/>
            <a:gd name="connsiteX2" fmla="*/ 304800 w 4229100"/>
            <a:gd name="connsiteY2" fmla="*/ 1200150 h 2200275"/>
            <a:gd name="connsiteX3" fmla="*/ 676275 w 4229100"/>
            <a:gd name="connsiteY3" fmla="*/ 790575 h 2200275"/>
            <a:gd name="connsiteX4" fmla="*/ 1219200 w 4229100"/>
            <a:gd name="connsiteY4" fmla="*/ 447675 h 2200275"/>
            <a:gd name="connsiteX5" fmla="*/ 2162175 w 4229100"/>
            <a:gd name="connsiteY5" fmla="*/ 133350 h 2200275"/>
            <a:gd name="connsiteX6" fmla="*/ 4105275 w 4229100"/>
            <a:gd name="connsiteY6" fmla="*/ 0 h 2200275"/>
            <a:gd name="connsiteX7" fmla="*/ 4105275 w 4229100"/>
            <a:gd name="connsiteY7" fmla="*/ 0 h 2200275"/>
            <a:gd name="connsiteX8" fmla="*/ 4229100 w 4229100"/>
            <a:gd name="connsiteY8" fmla="*/ 0 h 2200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9100" h="2200275">
              <a:moveTo>
                <a:pt x="0" y="2200275"/>
              </a:moveTo>
              <a:cubicBezTo>
                <a:pt x="31750" y="2002631"/>
                <a:pt x="63500" y="1804987"/>
                <a:pt x="114300" y="1638300"/>
              </a:cubicBezTo>
              <a:cubicBezTo>
                <a:pt x="165100" y="1471613"/>
                <a:pt x="211138" y="1341437"/>
                <a:pt x="304800" y="1200150"/>
              </a:cubicBezTo>
              <a:cubicBezTo>
                <a:pt x="398463" y="1058862"/>
                <a:pt x="523875" y="915987"/>
                <a:pt x="676275" y="790575"/>
              </a:cubicBezTo>
              <a:cubicBezTo>
                <a:pt x="828675" y="665162"/>
                <a:pt x="971550" y="557212"/>
                <a:pt x="1219200" y="447675"/>
              </a:cubicBezTo>
              <a:cubicBezTo>
                <a:pt x="1466850" y="338137"/>
                <a:pt x="1681163" y="207962"/>
                <a:pt x="2162175" y="133350"/>
              </a:cubicBezTo>
              <a:cubicBezTo>
                <a:pt x="2643188" y="58737"/>
                <a:pt x="4105275" y="0"/>
                <a:pt x="4105275" y="0"/>
              </a:cubicBezTo>
              <a:lnTo>
                <a:pt x="4105275" y="0"/>
              </a:lnTo>
              <a:lnTo>
                <a:pt x="4229100" y="0"/>
              </a:lnTo>
            </a:path>
          </a:pathLst>
        </a:custGeom>
        <a:noFill xmlns:a="http://schemas.openxmlformats.org/drawingml/2006/main"/>
        <a:ln xmlns:a="http://schemas.openxmlformats.org/drawingml/2006/main" w="28575">
          <a:solidFill>
            <a:schemeClr val="accent4"/>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0.13167</cdr:x>
      <cdr:y>0.48148</cdr:y>
    </cdr:from>
    <cdr:to>
      <cdr:x>0.81967</cdr:x>
      <cdr:y>0.8125</cdr:y>
    </cdr:to>
    <cdr:sp macro="" textlink="">
      <cdr:nvSpPr>
        <cdr:cNvPr id="3" name="Freeform 2"/>
        <cdr:cNvSpPr/>
      </cdr:nvSpPr>
      <cdr:spPr>
        <a:xfrm xmlns:a="http://schemas.openxmlformats.org/drawingml/2006/main">
          <a:off x="578359" y="1872207"/>
          <a:ext cx="3022041" cy="1287143"/>
        </a:xfrm>
        <a:custGeom xmlns:a="http://schemas.openxmlformats.org/drawingml/2006/main">
          <a:avLst/>
          <a:gdLst>
            <a:gd name="connsiteX0" fmla="*/ 0 w 4124325"/>
            <a:gd name="connsiteY0" fmla="*/ 1619250 h 1619250"/>
            <a:gd name="connsiteX1" fmla="*/ 123825 w 4124325"/>
            <a:gd name="connsiteY1" fmla="*/ 1276350 h 1619250"/>
            <a:gd name="connsiteX2" fmla="*/ 323850 w 4124325"/>
            <a:gd name="connsiteY2" fmla="*/ 952500 h 1619250"/>
            <a:gd name="connsiteX3" fmla="*/ 638175 w 4124325"/>
            <a:gd name="connsiteY3" fmla="*/ 704850 h 1619250"/>
            <a:gd name="connsiteX4" fmla="*/ 1123950 w 4124325"/>
            <a:gd name="connsiteY4" fmla="*/ 466725 h 1619250"/>
            <a:gd name="connsiteX5" fmla="*/ 2076450 w 4124325"/>
            <a:gd name="connsiteY5" fmla="*/ 200025 h 1619250"/>
            <a:gd name="connsiteX6" fmla="*/ 4124325 w 4124325"/>
            <a:gd name="connsiteY6" fmla="*/ 0 h 1619250"/>
            <a:gd name="connsiteX7" fmla="*/ 4124325 w 4124325"/>
            <a:gd name="connsiteY7" fmla="*/ 0 h 161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4325" h="1619250">
              <a:moveTo>
                <a:pt x="0" y="1619250"/>
              </a:moveTo>
              <a:cubicBezTo>
                <a:pt x="34925" y="1503362"/>
                <a:pt x="69850" y="1387475"/>
                <a:pt x="123825" y="1276350"/>
              </a:cubicBezTo>
              <a:cubicBezTo>
                <a:pt x="177800" y="1165225"/>
                <a:pt x="238125" y="1047750"/>
                <a:pt x="323850" y="952500"/>
              </a:cubicBezTo>
              <a:cubicBezTo>
                <a:pt x="409575" y="857250"/>
                <a:pt x="504825" y="785812"/>
                <a:pt x="638175" y="704850"/>
              </a:cubicBezTo>
              <a:cubicBezTo>
                <a:pt x="771525" y="623888"/>
                <a:pt x="884238" y="550862"/>
                <a:pt x="1123950" y="466725"/>
              </a:cubicBezTo>
              <a:cubicBezTo>
                <a:pt x="1363662" y="382588"/>
                <a:pt x="1576388" y="277812"/>
                <a:pt x="2076450" y="200025"/>
              </a:cubicBezTo>
              <a:cubicBezTo>
                <a:pt x="2576512" y="122238"/>
                <a:pt x="4124325" y="0"/>
                <a:pt x="4124325" y="0"/>
              </a:cubicBezTo>
              <a:lnTo>
                <a:pt x="4124325" y="0"/>
              </a:lnTo>
            </a:path>
          </a:pathLst>
        </a:custGeom>
        <a:noFill xmlns:a="http://schemas.openxmlformats.org/drawingml/2006/main"/>
        <a:ln xmlns:a="http://schemas.openxmlformats.org/drawingml/2006/main" w="28575">
          <a:solidFill>
            <a:srgbClr val="0070C0"/>
          </a:solidFill>
          <a:prstDash val="sys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0.1386</cdr:x>
      <cdr:y>0.75</cdr:y>
    </cdr:from>
    <cdr:to>
      <cdr:x>0.84419</cdr:x>
      <cdr:y>0.85417</cdr:y>
    </cdr:to>
    <cdr:sp macro="" textlink="">
      <cdr:nvSpPr>
        <cdr:cNvPr id="4" name="Freeform 3"/>
        <cdr:cNvSpPr/>
      </cdr:nvSpPr>
      <cdr:spPr>
        <a:xfrm xmlns:a="http://schemas.openxmlformats.org/drawingml/2006/main">
          <a:off x="792087" y="2592287"/>
          <a:ext cx="4032449" cy="360040"/>
        </a:xfrm>
        <a:custGeom xmlns:a="http://schemas.openxmlformats.org/drawingml/2006/main">
          <a:avLst/>
          <a:gdLst>
            <a:gd name="connsiteX0" fmla="*/ 0 w 4067175"/>
            <a:gd name="connsiteY0" fmla="*/ 523875 h 523875"/>
            <a:gd name="connsiteX1" fmla="*/ 304800 w 4067175"/>
            <a:gd name="connsiteY1" fmla="*/ 371475 h 523875"/>
            <a:gd name="connsiteX2" fmla="*/ 666750 w 4067175"/>
            <a:gd name="connsiteY2" fmla="*/ 257175 h 523875"/>
            <a:gd name="connsiteX3" fmla="*/ 981075 w 4067175"/>
            <a:gd name="connsiteY3" fmla="*/ 200025 h 523875"/>
            <a:gd name="connsiteX4" fmla="*/ 1533525 w 4067175"/>
            <a:gd name="connsiteY4" fmla="*/ 133350 h 523875"/>
            <a:gd name="connsiteX5" fmla="*/ 2162175 w 4067175"/>
            <a:gd name="connsiteY5" fmla="*/ 85725 h 523875"/>
            <a:gd name="connsiteX6" fmla="*/ 3257550 w 4067175"/>
            <a:gd name="connsiteY6" fmla="*/ 28575 h 523875"/>
            <a:gd name="connsiteX7" fmla="*/ 4067175 w 4067175"/>
            <a:gd name="connsiteY7" fmla="*/ 0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67175" h="523875">
              <a:moveTo>
                <a:pt x="0" y="523875"/>
              </a:moveTo>
              <a:cubicBezTo>
                <a:pt x="96837" y="469900"/>
                <a:pt x="193675" y="415925"/>
                <a:pt x="304800" y="371475"/>
              </a:cubicBezTo>
              <a:cubicBezTo>
                <a:pt x="415925" y="327025"/>
                <a:pt x="554038" y="285750"/>
                <a:pt x="666750" y="257175"/>
              </a:cubicBezTo>
              <a:cubicBezTo>
                <a:pt x="779462" y="228600"/>
                <a:pt x="836613" y="220662"/>
                <a:pt x="981075" y="200025"/>
              </a:cubicBezTo>
              <a:cubicBezTo>
                <a:pt x="1125537" y="179388"/>
                <a:pt x="1336675" y="152400"/>
                <a:pt x="1533525" y="133350"/>
              </a:cubicBezTo>
              <a:cubicBezTo>
                <a:pt x="1730375" y="114300"/>
                <a:pt x="2162175" y="85725"/>
                <a:pt x="2162175" y="85725"/>
              </a:cubicBezTo>
              <a:lnTo>
                <a:pt x="3257550" y="28575"/>
              </a:lnTo>
              <a:lnTo>
                <a:pt x="4067175" y="0"/>
              </a:lnTo>
            </a:path>
          </a:pathLst>
        </a:custGeom>
        <a:noFill xmlns:a="http://schemas.openxmlformats.org/drawingml/2006/main"/>
        <a:ln xmlns:a="http://schemas.openxmlformats.org/drawingml/2006/main" w="28575">
          <a:solidFill>
            <a:srgbClr val="92D050"/>
          </a:solidFill>
          <a:prstDash val="sys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0.13677</cdr:x>
      <cdr:y>0.77474</cdr:y>
    </cdr:from>
    <cdr:to>
      <cdr:x>0.85482</cdr:x>
      <cdr:y>0.85417</cdr:y>
    </cdr:to>
    <cdr:sp macro="" textlink="">
      <cdr:nvSpPr>
        <cdr:cNvPr id="6" name="Freeform 5"/>
        <cdr:cNvSpPr/>
      </cdr:nvSpPr>
      <cdr:spPr>
        <a:xfrm xmlns:a="http://schemas.openxmlformats.org/drawingml/2006/main">
          <a:off x="781640" y="2677810"/>
          <a:ext cx="4103648" cy="274518"/>
        </a:xfrm>
        <a:custGeom xmlns:a="http://schemas.openxmlformats.org/drawingml/2006/main">
          <a:avLst/>
          <a:gdLst>
            <a:gd name="connsiteX0" fmla="*/ 0 w 4103648"/>
            <a:gd name="connsiteY0" fmla="*/ 245690 h 245690"/>
            <a:gd name="connsiteX1" fmla="*/ 501804 w 4103648"/>
            <a:gd name="connsiteY1" fmla="*/ 123027 h 245690"/>
            <a:gd name="connsiteX2" fmla="*/ 1170878 w 4103648"/>
            <a:gd name="connsiteY2" fmla="*/ 44968 h 245690"/>
            <a:gd name="connsiteX3" fmla="*/ 1862253 w 4103648"/>
            <a:gd name="connsiteY3" fmla="*/ 363 h 245690"/>
            <a:gd name="connsiteX4" fmla="*/ 2486722 w 4103648"/>
            <a:gd name="connsiteY4" fmla="*/ 22666 h 245690"/>
            <a:gd name="connsiteX5" fmla="*/ 3245004 w 4103648"/>
            <a:gd name="connsiteY5" fmla="*/ 56119 h 245690"/>
            <a:gd name="connsiteX6" fmla="*/ 3780263 w 4103648"/>
            <a:gd name="connsiteY6" fmla="*/ 111875 h 245690"/>
            <a:gd name="connsiteX7" fmla="*/ 4103648 w 4103648"/>
            <a:gd name="connsiteY7" fmla="*/ 156480 h 245690"/>
            <a:gd name="connsiteX8" fmla="*/ 4103648 w 4103648"/>
            <a:gd name="connsiteY8" fmla="*/ 156480 h 24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03648" h="245690">
              <a:moveTo>
                <a:pt x="0" y="245690"/>
              </a:moveTo>
              <a:cubicBezTo>
                <a:pt x="153329" y="201085"/>
                <a:pt x="306658" y="156481"/>
                <a:pt x="501804" y="123027"/>
              </a:cubicBezTo>
              <a:cubicBezTo>
                <a:pt x="696950" y="89573"/>
                <a:pt x="944137" y="65412"/>
                <a:pt x="1170878" y="44968"/>
              </a:cubicBezTo>
              <a:cubicBezTo>
                <a:pt x="1397619" y="24524"/>
                <a:pt x="1642946" y="4080"/>
                <a:pt x="1862253" y="363"/>
              </a:cubicBezTo>
              <a:cubicBezTo>
                <a:pt x="2081560" y="-3354"/>
                <a:pt x="2486722" y="22666"/>
                <a:pt x="2486722" y="22666"/>
              </a:cubicBezTo>
              <a:lnTo>
                <a:pt x="3245004" y="56119"/>
              </a:lnTo>
              <a:cubicBezTo>
                <a:pt x="3460594" y="70987"/>
                <a:pt x="3637156" y="95148"/>
                <a:pt x="3780263" y="111875"/>
              </a:cubicBezTo>
              <a:cubicBezTo>
                <a:pt x="3923370" y="128602"/>
                <a:pt x="4103648" y="156480"/>
                <a:pt x="4103648" y="156480"/>
              </a:cubicBezTo>
              <a:lnTo>
                <a:pt x="4103648" y="156480"/>
              </a:lnTo>
            </a:path>
          </a:pathLst>
        </a:custGeom>
        <a:noFill xmlns:a="http://schemas.openxmlformats.org/drawingml/2006/main"/>
        <a:ln xmlns:a="http://schemas.openxmlformats.org/drawingml/2006/main" w="28575">
          <a:solidFill>
            <a:srgbClr val="FF0000"/>
          </a:solidFill>
          <a:prstDash val="sys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0.08197</cdr:x>
      <cdr:y>0.01852</cdr:y>
    </cdr:from>
    <cdr:to>
      <cdr:x>0.42623</cdr:x>
      <cdr:y>0.12963</cdr:y>
    </cdr:to>
    <cdr:sp macro="" textlink="">
      <cdr:nvSpPr>
        <cdr:cNvPr id="7" name="TextBox 6"/>
        <cdr:cNvSpPr txBox="1"/>
      </cdr:nvSpPr>
      <cdr:spPr>
        <a:xfrm xmlns:a="http://schemas.openxmlformats.org/drawingml/2006/main">
          <a:off x="360040" y="72008"/>
          <a:ext cx="1512168"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AU" sz="1200" b="1" dirty="0"/>
            <a:t>NW jarrah forest</a:t>
          </a:r>
        </a:p>
      </cdr:txBody>
    </cdr:sp>
  </cdr:relSizeAnchor>
</c:userShapes>
</file>

<file path=ppt/drawings/drawing2.xml><?xml version="1.0" encoding="utf-8"?>
<c:userShapes xmlns:c="http://schemas.openxmlformats.org/drawingml/2006/chart">
  <cdr:relSizeAnchor xmlns:cdr="http://schemas.openxmlformats.org/drawingml/2006/chartDrawing">
    <cdr:from>
      <cdr:x>0.08672</cdr:x>
      <cdr:y>0.75308</cdr:y>
    </cdr:from>
    <cdr:to>
      <cdr:x>0.19468</cdr:x>
      <cdr:y>0.84683</cdr:y>
    </cdr:to>
    <cdr:sp macro="" textlink="">
      <cdr:nvSpPr>
        <cdr:cNvPr id="2" name="TextBox 1"/>
        <cdr:cNvSpPr txBox="1"/>
      </cdr:nvSpPr>
      <cdr:spPr>
        <a:xfrm xmlns:a="http://schemas.openxmlformats.org/drawingml/2006/main">
          <a:off x="432048" y="2277555"/>
          <a:ext cx="537894" cy="28353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en-AU" sz="1200" b="1" dirty="0">
              <a:solidFill>
                <a:srgbClr val="0070C0"/>
              </a:solidFill>
            </a:rPr>
            <a:t>  Nil</a:t>
          </a:r>
        </a:p>
      </cdr:txBody>
    </cdr:sp>
  </cdr:relSizeAnchor>
  <cdr:relSizeAnchor xmlns:cdr="http://schemas.openxmlformats.org/drawingml/2006/chartDrawing">
    <cdr:from>
      <cdr:x>0.05781</cdr:x>
      <cdr:y>0.11022</cdr:y>
    </cdr:from>
    <cdr:to>
      <cdr:x>0.21883</cdr:x>
      <cdr:y>0.20397</cdr:y>
    </cdr:to>
    <cdr:sp macro="" textlink="">
      <cdr:nvSpPr>
        <cdr:cNvPr id="3" name="TextBox 1"/>
        <cdr:cNvSpPr txBox="1"/>
      </cdr:nvSpPr>
      <cdr:spPr>
        <a:xfrm xmlns:a="http://schemas.openxmlformats.org/drawingml/2006/main">
          <a:off x="288032" y="333339"/>
          <a:ext cx="802257" cy="2835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sz="1200" b="1" dirty="0">
              <a:solidFill>
                <a:srgbClr val="FF0000"/>
              </a:solidFill>
            </a:rPr>
            <a:t>Extreme</a:t>
          </a:r>
        </a:p>
      </cdr:txBody>
    </cdr:sp>
  </cdr:relSizeAnchor>
  <cdr:relSizeAnchor xmlns:cdr="http://schemas.openxmlformats.org/drawingml/2006/chartDrawing">
    <cdr:from>
      <cdr:x>0.14453</cdr:x>
      <cdr:y>0.20546</cdr:y>
    </cdr:from>
    <cdr:to>
      <cdr:x>0.14636</cdr:x>
      <cdr:y>0.75755</cdr:y>
    </cdr:to>
    <cdr:cxnSp macro="">
      <cdr:nvCxnSpPr>
        <cdr:cNvPr id="5" name="Straight Arrow Connector 4">
          <a:extLst xmlns:a="http://schemas.openxmlformats.org/drawingml/2006/main">
            <a:ext uri="{FF2B5EF4-FFF2-40B4-BE49-F238E27FC236}">
              <a16:creationId xmlns:a16="http://schemas.microsoft.com/office/drawing/2014/main" id="{53B42A50-6E90-48CB-84D4-396FFEA0063D}"/>
            </a:ext>
          </a:extLst>
        </cdr:cNvPr>
        <cdr:cNvCxnSpPr/>
      </cdr:nvCxnSpPr>
      <cdr:spPr>
        <a:xfrm xmlns:a="http://schemas.openxmlformats.org/drawingml/2006/main" flipV="1">
          <a:off x="720080" y="621371"/>
          <a:ext cx="9117" cy="1669705"/>
        </a:xfrm>
        <a:prstGeom xmlns:a="http://schemas.openxmlformats.org/drawingml/2006/main" prst="straightConnector1">
          <a:avLst/>
        </a:prstGeom>
        <a:ln xmlns:a="http://schemas.openxmlformats.org/drawingml/2006/main" w="28575">
          <a:solidFill>
            <a:schemeClr val="accent6">
              <a:lumMod val="60000"/>
              <a:lumOff val="40000"/>
            </a:schemeClr>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0.07953</cdr:x>
      <cdr:y>0.93059</cdr:y>
    </cdr:from>
    <cdr:to>
      <cdr:x>0.34518</cdr:x>
      <cdr:y>0.99486</cdr:y>
    </cdr:to>
    <cdr:sp macro="" textlink="">
      <cdr:nvSpPr>
        <cdr:cNvPr id="2" name="TextBox 1"/>
        <cdr:cNvSpPr txBox="1"/>
      </cdr:nvSpPr>
      <cdr:spPr>
        <a:xfrm xmlns:a="http://schemas.openxmlformats.org/drawingml/2006/main">
          <a:off x="447676" y="3448051"/>
          <a:ext cx="1495425" cy="238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AU" sz="1100" dirty="0"/>
        </a:p>
      </cdr:txBody>
    </cdr:sp>
  </cdr:relSizeAnchor>
  <cdr:relSizeAnchor xmlns:cdr="http://schemas.openxmlformats.org/drawingml/2006/chartDrawing">
    <cdr:from>
      <cdr:x>0</cdr:x>
      <cdr:y>0.93573</cdr:y>
    </cdr:from>
    <cdr:to>
      <cdr:x>1</cdr:x>
      <cdr:y>1</cdr:y>
    </cdr:to>
    <cdr:sp macro="" textlink="">
      <cdr:nvSpPr>
        <cdr:cNvPr id="3" name="TextBox 2"/>
        <cdr:cNvSpPr txBox="1"/>
      </cdr:nvSpPr>
      <cdr:spPr>
        <a:xfrm xmlns:a="http://schemas.openxmlformats.org/drawingml/2006/main">
          <a:off x="0" y="6417236"/>
          <a:ext cx="9144000" cy="4407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en-AU" sz="10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EA0F6CA-7440-48C1-94F0-F66A83FC36E0}"/>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AA609794-4504-4FEF-B947-5BBD34F38023}"/>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3CC15D7-A2F4-4C8C-98BA-5704F0177552}" type="datetimeFigureOut">
              <a:rPr lang="en-AU" smtClean="0"/>
              <a:t>14/05/2020</a:t>
            </a:fld>
            <a:endParaRPr lang="en-AU"/>
          </a:p>
        </p:txBody>
      </p:sp>
      <p:sp>
        <p:nvSpPr>
          <p:cNvPr id="4" name="Footer Placeholder 3">
            <a:extLst>
              <a:ext uri="{FF2B5EF4-FFF2-40B4-BE49-F238E27FC236}">
                <a16:creationId xmlns:a16="http://schemas.microsoft.com/office/drawing/2014/main" id="{2EEFE065-CDA4-4E6B-A18F-F9FD98381729}"/>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E9BC6A41-6CA0-4FAD-A4DB-914EFE226567}"/>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BB181C73-455C-4F18-BE08-05DD49973771}" type="slidenum">
              <a:rPr lang="en-AU" smtClean="0"/>
              <a:t>‹#›</a:t>
            </a:fld>
            <a:endParaRPr lang="en-AU"/>
          </a:p>
        </p:txBody>
      </p:sp>
    </p:spTree>
    <p:extLst>
      <p:ext uri="{BB962C8B-B14F-4D97-AF65-F5344CB8AC3E}">
        <p14:creationId xmlns:p14="http://schemas.microsoft.com/office/powerpoint/2010/main" val="3450349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8FCE350-26E9-425F-9AC4-901741A11ACB}" type="datetimeFigureOut">
              <a:rPr lang="en-AU" smtClean="0"/>
              <a:t>14/05/2020</a:t>
            </a:fld>
            <a:endParaRPr lang="en-AU"/>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D5B39F2-72BC-461C-85B4-6F2A5FE139CA}" type="slidenum">
              <a:rPr lang="en-AU" smtClean="0"/>
              <a:t>‹#›</a:t>
            </a:fld>
            <a:endParaRPr lang="en-AU"/>
          </a:p>
        </p:txBody>
      </p:sp>
    </p:spTree>
    <p:extLst>
      <p:ext uri="{BB962C8B-B14F-4D97-AF65-F5344CB8AC3E}">
        <p14:creationId xmlns:p14="http://schemas.microsoft.com/office/powerpoint/2010/main" val="3363621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1A">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id="{F5D1D3C9-430E-4CA9-88C5-9BC9CE119CD4}"/>
              </a:ext>
            </a:extLst>
          </p:cNvPr>
          <p:cNvSpPr>
            <a:spLocks noGrp="1"/>
          </p:cNvSpPr>
          <p:nvPr>
            <p:ph type="pic" sz="quarter" idx="13" hasCustomPrompt="1"/>
          </p:nvPr>
        </p:nvSpPr>
        <p:spPr>
          <a:xfrm>
            <a:off x="0" y="0"/>
            <a:ext cx="6102350" cy="663959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1800">
                <a:latin typeface="Century Gothic" panose="020B0502020202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AU"/>
              <a:t>Select the icon to insert a picture</a:t>
            </a:r>
          </a:p>
          <a:p>
            <a:endParaRPr lang="en-AU"/>
          </a:p>
        </p:txBody>
      </p:sp>
    </p:spTree>
    <p:extLst>
      <p:ext uri="{BB962C8B-B14F-4D97-AF65-F5344CB8AC3E}">
        <p14:creationId xmlns:p14="http://schemas.microsoft.com/office/powerpoint/2010/main" val="1550018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A526DDA1-F859-413F-AA72-65B5EF098172}" type="datetimeFigureOut">
              <a:rPr lang="en-AU" smtClean="0"/>
              <a:t>14/05/2020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AF42FBA-32BF-45B4-A6E4-20327072D5D6}" type="slidenum">
              <a:rPr lang="en-AU" smtClean="0"/>
              <a:t>‹#›</a:t>
            </a:fld>
            <a:endParaRPr lang="en-AU"/>
          </a:p>
        </p:txBody>
      </p:sp>
    </p:spTree>
    <p:extLst>
      <p:ext uri="{BB962C8B-B14F-4D97-AF65-F5344CB8AC3E}">
        <p14:creationId xmlns:p14="http://schemas.microsoft.com/office/powerpoint/2010/main" val="425277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A526DDA1-F859-413F-AA72-65B5EF098172}" type="datetimeFigureOut">
              <a:rPr lang="en-AU" smtClean="0"/>
              <a:t>14/05/2020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AF42FBA-32BF-45B4-A6E4-20327072D5D6}" type="slidenum">
              <a:rPr lang="en-AU" smtClean="0"/>
              <a:t>‹#›</a:t>
            </a:fld>
            <a:endParaRPr lang="en-AU"/>
          </a:p>
        </p:txBody>
      </p:sp>
    </p:spTree>
    <p:extLst>
      <p:ext uri="{BB962C8B-B14F-4D97-AF65-F5344CB8AC3E}">
        <p14:creationId xmlns:p14="http://schemas.microsoft.com/office/powerpoint/2010/main" val="1548022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 No Image">
    <p:spTree>
      <p:nvGrpSpPr>
        <p:cNvPr id="1" name=""/>
        <p:cNvGrpSpPr/>
        <p:nvPr/>
      </p:nvGrpSpPr>
      <p:grpSpPr>
        <a:xfrm>
          <a:off x="0" y="0"/>
          <a:ext cx="0" cy="0"/>
          <a:chOff x="0" y="0"/>
          <a:chExt cx="0" cy="0"/>
        </a:xfrm>
      </p:grpSpPr>
      <p:sp>
        <p:nvSpPr>
          <p:cNvPr id="4" name="Rectangle 12"/>
          <p:cNvSpPr/>
          <p:nvPr userDrawn="1"/>
        </p:nvSpPr>
        <p:spPr>
          <a:xfrm>
            <a:off x="478367" y="3068638"/>
            <a:ext cx="11235267" cy="3789362"/>
          </a:xfrm>
          <a:prstGeom prst="rect">
            <a:avLst/>
          </a:prstGeom>
          <a:solidFill>
            <a:schemeClr val="bg1">
              <a:lumMod val="75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sz="1800"/>
          </a:p>
        </p:txBody>
      </p:sp>
      <p:pic>
        <p:nvPicPr>
          <p:cNvPr id="5" name="Picture 13"/>
          <p:cNvPicPr>
            <a:picLocks noChangeAspect="1"/>
          </p:cNvPicPr>
          <p:nvPr userDrawn="1"/>
        </p:nvPicPr>
        <p:blipFill>
          <a:blip r:embed="rId2"/>
          <a:srcRect r="2087"/>
          <a:stretch>
            <a:fillRect/>
          </a:stretch>
        </p:blipFill>
        <p:spPr bwMode="auto">
          <a:xfrm>
            <a:off x="541867" y="6227764"/>
            <a:ext cx="11171767" cy="350837"/>
          </a:xfrm>
          <a:prstGeom prst="rect">
            <a:avLst/>
          </a:prstGeom>
          <a:noFill/>
          <a:ln w="9525">
            <a:noFill/>
            <a:miter lim="800000"/>
            <a:headEnd/>
            <a:tailEnd/>
          </a:ln>
        </p:spPr>
      </p:pic>
      <p:sp>
        <p:nvSpPr>
          <p:cNvPr id="7" name="Title Placeholder 1"/>
          <p:cNvSpPr>
            <a:spLocks noGrp="1"/>
          </p:cNvSpPr>
          <p:nvPr>
            <p:ph type="title"/>
          </p:nvPr>
        </p:nvSpPr>
        <p:spPr>
          <a:xfrm>
            <a:off x="584200" y="293688"/>
            <a:ext cx="8078688" cy="1642194"/>
          </a:xfrm>
          <a:prstGeom prst="rect">
            <a:avLst/>
          </a:prstGeom>
        </p:spPr>
        <p:txBody>
          <a:bodyPr vert="horz" lIns="91440" tIns="45720" rIns="91440" bIns="45720" rtlCol="0" anchor="t">
            <a:normAutofit/>
          </a:bodyPr>
          <a:lstStyle>
            <a:lvl1pPr>
              <a:defRPr>
                <a:solidFill>
                  <a:schemeClr val="bg1"/>
                </a:solidFill>
                <a:latin typeface="Arial" pitchFamily="34" charset="0"/>
                <a:cs typeface="Arial" pitchFamily="34" charset="0"/>
              </a:defRPr>
            </a:lvl1pPr>
          </a:lstStyle>
          <a:p>
            <a:r>
              <a:rPr lang="en-US"/>
              <a:t>Click to edit Master title style</a:t>
            </a:r>
            <a:endParaRPr lang="en-AU"/>
          </a:p>
        </p:txBody>
      </p:sp>
      <p:sp>
        <p:nvSpPr>
          <p:cNvPr id="19" name="Text Placeholder 15"/>
          <p:cNvSpPr>
            <a:spLocks noGrp="1"/>
          </p:cNvSpPr>
          <p:nvPr>
            <p:ph type="body" sz="quarter" idx="10"/>
          </p:nvPr>
        </p:nvSpPr>
        <p:spPr>
          <a:xfrm>
            <a:off x="591717" y="2133601"/>
            <a:ext cx="8148001" cy="358775"/>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800" b="1" baseline="0">
                <a:solidFill>
                  <a:schemeClr val="bg1"/>
                </a:solidFill>
                <a:latin typeface="Arial" pitchFamily="34" charset="0"/>
                <a:cs typeface="Arial" pitchFamily="34" charset="0"/>
              </a:defRPr>
            </a:lvl1pPr>
          </a:lstStyle>
          <a:p>
            <a:pPr lvl="0"/>
            <a:r>
              <a:rPr lang="en-US"/>
              <a:t>Edit Master text styles</a:t>
            </a:r>
          </a:p>
        </p:txBody>
      </p:sp>
    </p:spTree>
    <p:extLst>
      <p:ext uri="{BB962C8B-B14F-4D97-AF65-F5344CB8AC3E}">
        <p14:creationId xmlns:p14="http://schemas.microsoft.com/office/powerpoint/2010/main" val="1157140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 Volunteers 2">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465667" y="3058224"/>
            <a:ext cx="11258551" cy="3799777"/>
          </a:xfrm>
          <a:prstGeom prst="rect">
            <a:avLst/>
          </a:prstGeom>
          <a:noFill/>
          <a:ln w="9525">
            <a:noFill/>
            <a:miter lim="800000"/>
            <a:headEnd/>
            <a:tailEnd/>
          </a:ln>
        </p:spPr>
      </p:pic>
      <p:pic>
        <p:nvPicPr>
          <p:cNvPr id="5" name="Picture 3" descr="G:\CFA-Enterprise-PMO\StratComms\Templates\Generic\CFA PPT FOOTER.png"/>
          <p:cNvPicPr>
            <a:picLocks noChangeAspect="1" noChangeArrowheads="1"/>
          </p:cNvPicPr>
          <p:nvPr userDrawn="1"/>
        </p:nvPicPr>
        <p:blipFill>
          <a:blip r:embed="rId3"/>
          <a:srcRect/>
          <a:stretch>
            <a:fillRect/>
          </a:stretch>
        </p:blipFill>
        <p:spPr bwMode="auto">
          <a:xfrm>
            <a:off x="467784" y="6254750"/>
            <a:ext cx="11233149" cy="603250"/>
          </a:xfrm>
          <a:prstGeom prst="rect">
            <a:avLst/>
          </a:prstGeom>
          <a:noFill/>
          <a:ln w="9525">
            <a:noFill/>
            <a:miter lim="800000"/>
            <a:headEnd/>
            <a:tailEnd/>
          </a:ln>
        </p:spPr>
      </p:pic>
      <p:sp>
        <p:nvSpPr>
          <p:cNvPr id="3" name="Title Placeholder 1"/>
          <p:cNvSpPr>
            <a:spLocks noGrp="1"/>
          </p:cNvSpPr>
          <p:nvPr>
            <p:ph type="title"/>
          </p:nvPr>
        </p:nvSpPr>
        <p:spPr>
          <a:xfrm>
            <a:off x="609600" y="274638"/>
            <a:ext cx="8078688" cy="1642194"/>
          </a:xfrm>
          <a:prstGeom prst="rect">
            <a:avLst/>
          </a:prstGeom>
        </p:spPr>
        <p:txBody>
          <a:bodyPr vert="horz" lIns="91440" tIns="45720" rIns="91440" bIns="45720" rtlCol="0" anchor="t">
            <a:normAutofit/>
          </a:bodyPr>
          <a:lstStyle>
            <a:lvl1pPr>
              <a:defRPr>
                <a:solidFill>
                  <a:schemeClr val="bg1"/>
                </a:solidFill>
                <a:latin typeface="Arial" pitchFamily="34" charset="0"/>
                <a:cs typeface="Arial" pitchFamily="34" charset="0"/>
              </a:defRPr>
            </a:lvl1pPr>
          </a:lstStyle>
          <a:p>
            <a:r>
              <a:rPr lang="en-US"/>
              <a:t>Click to edit Master title style</a:t>
            </a:r>
            <a:endParaRPr lang="en-AU"/>
          </a:p>
        </p:txBody>
      </p:sp>
      <p:sp>
        <p:nvSpPr>
          <p:cNvPr id="6" name="Text Placeholder 15"/>
          <p:cNvSpPr>
            <a:spLocks noGrp="1"/>
          </p:cNvSpPr>
          <p:nvPr>
            <p:ph type="body" sz="quarter" idx="10"/>
          </p:nvPr>
        </p:nvSpPr>
        <p:spPr>
          <a:xfrm>
            <a:off x="623394" y="2133601"/>
            <a:ext cx="8065525" cy="358775"/>
          </a:xfrm>
          <a:prstGeom prst="rect">
            <a:avLst/>
          </a:prstGeom>
        </p:spPr>
        <p:txBody>
          <a:bodyPr/>
          <a:lstStyle>
            <a:lvl1pPr marL="0" indent="0">
              <a:buNone/>
              <a:defRPr sz="1800" b="1">
                <a:solidFill>
                  <a:schemeClr val="bg1"/>
                </a:solidFill>
                <a:latin typeface="Arial-BoldMT"/>
              </a:defRPr>
            </a:lvl1pPr>
          </a:lstStyle>
          <a:p>
            <a:pPr lvl="0"/>
            <a:r>
              <a:rPr lang="en-US"/>
              <a:t>Edit Master text styles</a:t>
            </a:r>
          </a:p>
        </p:txBody>
      </p:sp>
    </p:spTree>
    <p:extLst>
      <p:ext uri="{BB962C8B-B14F-4D97-AF65-F5344CB8AC3E}">
        <p14:creationId xmlns:p14="http://schemas.microsoft.com/office/powerpoint/2010/main" val="893232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 Volunteers 1">
    <p:spTree>
      <p:nvGrpSpPr>
        <p:cNvPr id="1" name=""/>
        <p:cNvGrpSpPr/>
        <p:nvPr/>
      </p:nvGrpSpPr>
      <p:grpSpPr>
        <a:xfrm>
          <a:off x="0" y="0"/>
          <a:ext cx="0" cy="0"/>
          <a:chOff x="0" y="0"/>
          <a:chExt cx="0" cy="0"/>
        </a:xfrm>
      </p:grpSpPr>
      <p:pic>
        <p:nvPicPr>
          <p:cNvPr id="4"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465667" y="3058224"/>
            <a:ext cx="11258551" cy="3799777"/>
          </a:xfrm>
          <a:prstGeom prst="rect">
            <a:avLst/>
          </a:prstGeom>
          <a:noFill/>
          <a:ln w="9525">
            <a:noFill/>
            <a:miter lim="800000"/>
            <a:headEnd/>
            <a:tailEnd/>
          </a:ln>
        </p:spPr>
      </p:pic>
      <p:pic>
        <p:nvPicPr>
          <p:cNvPr id="5" name="Picture 3" descr="G:\CFA-Enterprise-PMO\StratComms\Templates\Generic\CFA PPT FOOTER.png"/>
          <p:cNvPicPr>
            <a:picLocks noChangeAspect="1" noChangeArrowheads="1"/>
          </p:cNvPicPr>
          <p:nvPr userDrawn="1"/>
        </p:nvPicPr>
        <p:blipFill>
          <a:blip r:embed="rId3"/>
          <a:srcRect/>
          <a:stretch>
            <a:fillRect/>
          </a:stretch>
        </p:blipFill>
        <p:spPr bwMode="auto">
          <a:xfrm>
            <a:off x="465667" y="6254750"/>
            <a:ext cx="11258551" cy="603250"/>
          </a:xfrm>
          <a:prstGeom prst="rect">
            <a:avLst/>
          </a:prstGeom>
          <a:noFill/>
          <a:ln w="9525">
            <a:noFill/>
            <a:miter lim="800000"/>
            <a:headEnd/>
            <a:tailEnd/>
          </a:ln>
        </p:spPr>
      </p:pic>
      <p:sp>
        <p:nvSpPr>
          <p:cNvPr id="3" name="Title Placeholder 1"/>
          <p:cNvSpPr>
            <a:spLocks noGrp="1"/>
          </p:cNvSpPr>
          <p:nvPr>
            <p:ph type="title"/>
          </p:nvPr>
        </p:nvSpPr>
        <p:spPr>
          <a:xfrm>
            <a:off x="609600" y="274638"/>
            <a:ext cx="8078688" cy="1642194"/>
          </a:xfrm>
          <a:prstGeom prst="rect">
            <a:avLst/>
          </a:prstGeom>
        </p:spPr>
        <p:txBody>
          <a:bodyPr vert="horz" lIns="91440" tIns="45720" rIns="91440" bIns="45720" rtlCol="0" anchor="t">
            <a:normAutofit/>
          </a:bodyPr>
          <a:lstStyle>
            <a:lvl1pPr>
              <a:defRPr>
                <a:solidFill>
                  <a:schemeClr val="bg1"/>
                </a:solidFill>
                <a:latin typeface="Arial" pitchFamily="34" charset="0"/>
                <a:cs typeface="Arial" pitchFamily="34" charset="0"/>
              </a:defRPr>
            </a:lvl1pPr>
          </a:lstStyle>
          <a:p>
            <a:r>
              <a:rPr lang="en-US"/>
              <a:t>Click to edit Master title style</a:t>
            </a:r>
            <a:endParaRPr lang="en-AU"/>
          </a:p>
        </p:txBody>
      </p:sp>
      <p:sp>
        <p:nvSpPr>
          <p:cNvPr id="6" name="Text Placeholder 15"/>
          <p:cNvSpPr>
            <a:spLocks noGrp="1"/>
          </p:cNvSpPr>
          <p:nvPr>
            <p:ph type="body" sz="quarter" idx="10"/>
          </p:nvPr>
        </p:nvSpPr>
        <p:spPr>
          <a:xfrm>
            <a:off x="623394" y="2133601"/>
            <a:ext cx="8065525" cy="358775"/>
          </a:xfrm>
          <a:prstGeom prst="rect">
            <a:avLst/>
          </a:prstGeom>
        </p:spPr>
        <p:txBody>
          <a:bodyPr/>
          <a:lstStyle>
            <a:lvl1pPr marL="0" indent="0">
              <a:buNone/>
              <a:defRPr sz="1800" b="1">
                <a:solidFill>
                  <a:schemeClr val="bg1"/>
                </a:solidFill>
                <a:latin typeface="Arial" pitchFamily="34" charset="0"/>
                <a:cs typeface="Arial" pitchFamily="34" charset="0"/>
              </a:defRPr>
            </a:lvl1pPr>
          </a:lstStyle>
          <a:p>
            <a:pPr lvl="0"/>
            <a:r>
              <a:rPr lang="en-US"/>
              <a:t>Edit Master text styles</a:t>
            </a:r>
          </a:p>
        </p:txBody>
      </p:sp>
    </p:spTree>
    <p:extLst>
      <p:ext uri="{BB962C8B-B14F-4D97-AF65-F5344CB8AC3E}">
        <p14:creationId xmlns:p14="http://schemas.microsoft.com/office/powerpoint/2010/main" val="21991244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 Career FF">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01651" y="3065654"/>
            <a:ext cx="11214100" cy="3792346"/>
          </a:xfrm>
          <a:prstGeom prst="rect">
            <a:avLst/>
          </a:prstGeom>
          <a:noFill/>
          <a:ln w="9525">
            <a:noFill/>
            <a:miter lim="800000"/>
            <a:headEnd/>
            <a:tailEnd/>
          </a:ln>
        </p:spPr>
      </p:pic>
      <p:pic>
        <p:nvPicPr>
          <p:cNvPr id="5" name="Picture 5" descr="G:\CFA-Enterprise-PMO\StratComms\Templates\Generic\CFA PPT FOOTER.png"/>
          <p:cNvPicPr>
            <a:picLocks noChangeAspect="1" noChangeArrowheads="1"/>
          </p:cNvPicPr>
          <p:nvPr userDrawn="1"/>
        </p:nvPicPr>
        <p:blipFill>
          <a:blip r:embed="rId3"/>
          <a:srcRect/>
          <a:stretch>
            <a:fillRect/>
          </a:stretch>
        </p:blipFill>
        <p:spPr bwMode="auto">
          <a:xfrm>
            <a:off x="501651" y="6254750"/>
            <a:ext cx="11214100" cy="603250"/>
          </a:xfrm>
          <a:prstGeom prst="rect">
            <a:avLst/>
          </a:prstGeom>
          <a:noFill/>
          <a:ln w="9525">
            <a:noFill/>
            <a:miter lim="800000"/>
            <a:headEnd/>
            <a:tailEnd/>
          </a:ln>
        </p:spPr>
      </p:pic>
      <p:sp>
        <p:nvSpPr>
          <p:cNvPr id="3" name="Title Placeholder 1"/>
          <p:cNvSpPr>
            <a:spLocks noGrp="1"/>
          </p:cNvSpPr>
          <p:nvPr>
            <p:ph type="title" hasCustomPrompt="1"/>
          </p:nvPr>
        </p:nvSpPr>
        <p:spPr>
          <a:xfrm>
            <a:off x="609600" y="274638"/>
            <a:ext cx="8078688" cy="1642194"/>
          </a:xfrm>
          <a:prstGeom prst="rect">
            <a:avLst/>
          </a:prstGeom>
        </p:spPr>
        <p:txBody>
          <a:bodyPr vert="horz" lIns="91440" tIns="45720" rIns="91440" bIns="45720" rtlCol="0" anchor="t">
            <a:normAutofit/>
          </a:bodyPr>
          <a:lstStyle>
            <a:lvl1pPr>
              <a:defRPr>
                <a:solidFill>
                  <a:schemeClr val="bg1"/>
                </a:solidFill>
                <a:latin typeface="Arial" pitchFamily="34" charset="0"/>
                <a:cs typeface="Arial" pitchFamily="34" charset="0"/>
              </a:defRPr>
            </a:lvl1pPr>
          </a:lstStyle>
          <a:p>
            <a:r>
              <a:rPr lang="en-US" err="1"/>
              <a:t>Clickto</a:t>
            </a:r>
            <a:r>
              <a:rPr lang="en-US"/>
              <a:t> edit Master title style</a:t>
            </a:r>
            <a:endParaRPr lang="en-AU"/>
          </a:p>
        </p:txBody>
      </p:sp>
      <p:sp>
        <p:nvSpPr>
          <p:cNvPr id="6" name="Text Placeholder 15"/>
          <p:cNvSpPr>
            <a:spLocks noGrp="1"/>
          </p:cNvSpPr>
          <p:nvPr>
            <p:ph type="body" sz="quarter" idx="10"/>
          </p:nvPr>
        </p:nvSpPr>
        <p:spPr>
          <a:xfrm>
            <a:off x="623394" y="2133601"/>
            <a:ext cx="8065525" cy="358775"/>
          </a:xfrm>
          <a:prstGeom prst="rect">
            <a:avLst/>
          </a:prstGeom>
        </p:spPr>
        <p:txBody>
          <a:bodyPr/>
          <a:lstStyle>
            <a:lvl1pPr marL="0" indent="0">
              <a:buNone/>
              <a:defRPr sz="1800" b="1">
                <a:solidFill>
                  <a:schemeClr val="bg1"/>
                </a:solidFill>
                <a:latin typeface="Arial" pitchFamily="34" charset="0"/>
                <a:cs typeface="Arial" pitchFamily="34" charset="0"/>
              </a:defRPr>
            </a:lvl1pPr>
          </a:lstStyle>
          <a:p>
            <a:pPr lvl="0"/>
            <a:r>
              <a:rPr lang="en-US"/>
              <a:t>Edit Master text styles</a:t>
            </a:r>
          </a:p>
        </p:txBody>
      </p:sp>
    </p:spTree>
    <p:extLst>
      <p:ext uri="{BB962C8B-B14F-4D97-AF65-F5344CB8AC3E}">
        <p14:creationId xmlns:p14="http://schemas.microsoft.com/office/powerpoint/2010/main" val="39825577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1B">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id="{BE680616-69F8-48B8-AFA0-4BD5BCB12BA3}"/>
              </a:ext>
            </a:extLst>
          </p:cNvPr>
          <p:cNvSpPr>
            <a:spLocks noGrp="1"/>
          </p:cNvSpPr>
          <p:nvPr>
            <p:ph type="pic" sz="quarter" idx="13" hasCustomPrompt="1"/>
          </p:nvPr>
        </p:nvSpPr>
        <p:spPr>
          <a:xfrm>
            <a:off x="0" y="0"/>
            <a:ext cx="6102350" cy="663959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1800">
                <a:latin typeface="Century Gothic" panose="020B0502020202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AU"/>
              <a:t>Select the icon to insert a picture</a:t>
            </a:r>
          </a:p>
          <a:p>
            <a:endParaRPr lang="en-AU"/>
          </a:p>
        </p:txBody>
      </p:sp>
    </p:spTree>
    <p:extLst>
      <p:ext uri="{BB962C8B-B14F-4D97-AF65-F5344CB8AC3E}">
        <p14:creationId xmlns:p14="http://schemas.microsoft.com/office/powerpoint/2010/main" val="14935084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3">
    <p:spTree>
      <p:nvGrpSpPr>
        <p:cNvPr id="1" name=""/>
        <p:cNvGrpSpPr/>
        <p:nvPr/>
      </p:nvGrpSpPr>
      <p:grpSpPr>
        <a:xfrm>
          <a:off x="0" y="0"/>
          <a:ext cx="0" cy="0"/>
          <a:chOff x="0" y="0"/>
          <a:chExt cx="0" cy="0"/>
        </a:xfrm>
      </p:grpSpPr>
      <p:sp>
        <p:nvSpPr>
          <p:cNvPr id="6" name="Picture Placeholder 9">
            <a:extLst>
              <a:ext uri="{FF2B5EF4-FFF2-40B4-BE49-F238E27FC236}">
                <a16:creationId xmlns:a16="http://schemas.microsoft.com/office/drawing/2014/main" id="{8EB7F99A-6C08-4F85-B394-26389671FADB}"/>
              </a:ext>
            </a:extLst>
          </p:cNvPr>
          <p:cNvSpPr>
            <a:spLocks noGrp="1"/>
          </p:cNvSpPr>
          <p:nvPr>
            <p:ph type="pic" sz="quarter" idx="10" hasCustomPrompt="1"/>
          </p:nvPr>
        </p:nvSpPr>
        <p:spPr>
          <a:xfrm>
            <a:off x="0" y="0"/>
            <a:ext cx="12191999" cy="348380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atin typeface="Century Gothic" panose="020B0502020202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AU"/>
              <a:t>Select the icon to insert a picture</a:t>
            </a:r>
          </a:p>
        </p:txBody>
      </p:sp>
    </p:spTree>
    <p:extLst>
      <p:ext uri="{BB962C8B-B14F-4D97-AF65-F5344CB8AC3E}">
        <p14:creationId xmlns:p14="http://schemas.microsoft.com/office/powerpoint/2010/main" val="35892413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A526DDA1-F859-413F-AA72-65B5EF098172}" type="datetimeFigureOut">
              <a:rPr lang="en-AU" smtClean="0"/>
              <a:t>14/05/2020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AF42FBA-32BF-45B4-A6E4-20327072D5D6}" type="slidenum">
              <a:rPr lang="en-AU" smtClean="0"/>
              <a:t>‹#›</a:t>
            </a:fld>
            <a:endParaRPr lang="en-AU"/>
          </a:p>
        </p:txBody>
      </p:sp>
    </p:spTree>
    <p:extLst>
      <p:ext uri="{BB962C8B-B14F-4D97-AF65-F5344CB8AC3E}">
        <p14:creationId xmlns:p14="http://schemas.microsoft.com/office/powerpoint/2010/main" val="15789243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A526DDA1-F859-413F-AA72-65B5EF098172}" type="datetimeFigureOut">
              <a:rPr lang="en-AU" smtClean="0"/>
              <a:t>14/05/2020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AF42FBA-32BF-45B4-A6E4-20327072D5D6}" type="slidenum">
              <a:rPr lang="en-AU" smtClean="0"/>
              <a:t>‹#›</a:t>
            </a:fld>
            <a:endParaRPr lang="en-AU"/>
          </a:p>
        </p:txBody>
      </p:sp>
    </p:spTree>
    <p:extLst>
      <p:ext uri="{BB962C8B-B14F-4D97-AF65-F5344CB8AC3E}">
        <p14:creationId xmlns:p14="http://schemas.microsoft.com/office/powerpoint/2010/main" val="4173222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1B">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id="{BE680616-69F8-48B8-AFA0-4BD5BCB12BA3}"/>
              </a:ext>
            </a:extLst>
          </p:cNvPr>
          <p:cNvSpPr>
            <a:spLocks noGrp="1"/>
          </p:cNvSpPr>
          <p:nvPr>
            <p:ph type="pic" sz="quarter" idx="13" hasCustomPrompt="1"/>
          </p:nvPr>
        </p:nvSpPr>
        <p:spPr>
          <a:xfrm>
            <a:off x="0" y="0"/>
            <a:ext cx="6102350" cy="663959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1800">
                <a:latin typeface="Century Gothic" panose="020B0502020202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AU"/>
              <a:t>Select the icon to insert a picture</a:t>
            </a:r>
          </a:p>
          <a:p>
            <a:endParaRPr lang="en-AU"/>
          </a:p>
        </p:txBody>
      </p:sp>
    </p:spTree>
    <p:extLst>
      <p:ext uri="{BB962C8B-B14F-4D97-AF65-F5344CB8AC3E}">
        <p14:creationId xmlns:p14="http://schemas.microsoft.com/office/powerpoint/2010/main" val="21176743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ntent page + large tex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BD80AB-CBD8-E844-B832-578D04D95650}"/>
              </a:ext>
            </a:extLst>
          </p:cNvPr>
          <p:cNvSpPr/>
          <p:nvPr userDrawn="1"/>
        </p:nvSpPr>
        <p:spPr>
          <a:xfrm>
            <a:off x="470400" y="10800"/>
            <a:ext cx="11251200" cy="856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Subtitle 2"/>
          <p:cNvSpPr>
            <a:spLocks noGrp="1"/>
          </p:cNvSpPr>
          <p:nvPr>
            <p:ph type="subTitle" idx="1"/>
          </p:nvPr>
        </p:nvSpPr>
        <p:spPr>
          <a:xfrm>
            <a:off x="617803" y="1052736"/>
            <a:ext cx="11046816" cy="720080"/>
          </a:xfrm>
          <a:prstGeom prst="rect">
            <a:avLst/>
          </a:prstGeom>
        </p:spPr>
        <p:txBody>
          <a:bodyPr/>
          <a:lstStyle>
            <a:lvl1pPr marL="0" indent="0" algn="l">
              <a:buNone/>
              <a:defRPr lang="en-AU" sz="3200" b="1" i="0" u="none" strike="noStrike" baseline="0" smtClean="0">
                <a:solidFill>
                  <a:srgbClr val="CF0C2F"/>
                </a:solidFill>
                <a:latin typeface="Arial-Bold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10" name="Title 1"/>
          <p:cNvSpPr>
            <a:spLocks noGrp="1"/>
          </p:cNvSpPr>
          <p:nvPr>
            <p:ph type="ctrTitle"/>
          </p:nvPr>
        </p:nvSpPr>
        <p:spPr>
          <a:xfrm>
            <a:off x="623392" y="260649"/>
            <a:ext cx="9697077" cy="576064"/>
          </a:xfrm>
          <a:prstGeom prst="rect">
            <a:avLst/>
          </a:prstGeom>
        </p:spPr>
        <p:txBody>
          <a:bodyPr/>
          <a:lstStyle>
            <a:lvl1pPr algn="l">
              <a:defRPr sz="2600" b="1">
                <a:solidFill>
                  <a:schemeClr val="bg1"/>
                </a:solidFill>
                <a:latin typeface="Arial" pitchFamily="34" charset="0"/>
                <a:cs typeface="Arial" pitchFamily="34" charset="0"/>
              </a:defRPr>
            </a:lvl1pPr>
          </a:lstStyle>
          <a:p>
            <a:r>
              <a:rPr lang="en-US"/>
              <a:t>Click to edit Master title style</a:t>
            </a:r>
          </a:p>
        </p:txBody>
      </p:sp>
      <p:sp>
        <p:nvSpPr>
          <p:cNvPr id="12" name="Text Placeholder 11"/>
          <p:cNvSpPr>
            <a:spLocks noGrp="1"/>
          </p:cNvSpPr>
          <p:nvPr>
            <p:ph type="body" sz="quarter" idx="10"/>
          </p:nvPr>
        </p:nvSpPr>
        <p:spPr>
          <a:xfrm>
            <a:off x="623392" y="1844824"/>
            <a:ext cx="11041227" cy="4392488"/>
          </a:xfrm>
          <a:prstGeom prst="rect">
            <a:avLst/>
          </a:prstGeom>
        </p:spPr>
        <p:txBody>
          <a:bodyPr/>
          <a:lstStyle>
            <a:lvl1pPr>
              <a:buClr>
                <a:srgbClr val="CF0C2F"/>
              </a:buClr>
              <a:defRPr sz="3000">
                <a:latin typeface="Arial" pitchFamily="34" charset="0"/>
                <a:cs typeface="Arial" pitchFamily="34" charset="0"/>
              </a:defRPr>
            </a:lvl1pPr>
            <a:lvl2pPr>
              <a:buClr>
                <a:srgbClr val="CF0C2F"/>
              </a:buClr>
              <a:defRPr/>
            </a:lvl2pPr>
            <a:lvl3pPr marL="1257300" indent="-342900">
              <a:buClr>
                <a:srgbClr val="CF0C2F"/>
              </a:buClr>
              <a:buFont typeface="Arial" pitchFamily="34" charset="0"/>
              <a:buChar char="•"/>
              <a:defRPr/>
            </a:lvl3pPr>
            <a:lvl4pPr>
              <a:buClr>
                <a:srgbClr val="CF0C2F"/>
              </a:buClr>
              <a:defRPr/>
            </a:lvl4pPr>
            <a:lvl5pPr>
              <a:buClr>
                <a:srgbClr val="CF0C2F"/>
              </a:buClr>
              <a:defRPr/>
            </a:lvl5pPr>
          </a:lstStyle>
          <a:p>
            <a:pPr lvl="0"/>
            <a:r>
              <a:rPr lang="en-US"/>
              <a:t>Click to edit Master text styles</a:t>
            </a:r>
          </a:p>
        </p:txBody>
      </p:sp>
      <p:sp>
        <p:nvSpPr>
          <p:cNvPr id="9" name="TextBox 7"/>
          <p:cNvSpPr txBox="1"/>
          <p:nvPr userDrawn="1"/>
        </p:nvSpPr>
        <p:spPr>
          <a:xfrm>
            <a:off x="9647767" y="6393136"/>
            <a:ext cx="2209800" cy="276225"/>
          </a:xfrm>
          <a:prstGeom prst="rect">
            <a:avLst/>
          </a:prstGeom>
          <a:noFill/>
        </p:spPr>
        <p:txBody>
          <a:bodyPr>
            <a:spAutoFit/>
          </a:bodyPr>
          <a:lstStyle/>
          <a:p>
            <a:pPr algn="r" fontAlgn="auto">
              <a:spcBef>
                <a:spcPts val="0"/>
              </a:spcBef>
              <a:spcAft>
                <a:spcPts val="0"/>
              </a:spcAft>
              <a:defRPr/>
            </a:pPr>
            <a:fld id="{20EB5B85-7BEC-4B5F-9375-28E0B975F6C3}" type="slidenum">
              <a:rPr lang="en-AU" sz="1200">
                <a:latin typeface="+mn-lt"/>
              </a:rPr>
              <a:pPr algn="r" fontAlgn="auto">
                <a:spcBef>
                  <a:spcPts val="0"/>
                </a:spcBef>
                <a:spcAft>
                  <a:spcPts val="0"/>
                </a:spcAft>
                <a:defRPr/>
              </a:pPr>
              <a:t>‹#›</a:t>
            </a:fld>
            <a:endParaRPr lang="en-AU" sz="1200">
              <a:latin typeface="+mn-lt"/>
            </a:endParaRPr>
          </a:p>
        </p:txBody>
      </p:sp>
      <p:cxnSp>
        <p:nvCxnSpPr>
          <p:cNvPr id="11" name="Straight Connector 10"/>
          <p:cNvCxnSpPr/>
          <p:nvPr userDrawn="1"/>
        </p:nvCxnSpPr>
        <p:spPr>
          <a:xfrm flipH="1">
            <a:off x="478367" y="6381750"/>
            <a:ext cx="112395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3908C0E6-4C16-9F48-93DF-0E598B526A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8501" y="133200"/>
            <a:ext cx="816000" cy="612000"/>
          </a:xfrm>
          <a:prstGeom prst="rect">
            <a:avLst/>
          </a:prstGeom>
        </p:spPr>
      </p:pic>
    </p:spTree>
    <p:extLst>
      <p:ext uri="{BB962C8B-B14F-4D97-AF65-F5344CB8AC3E}">
        <p14:creationId xmlns:p14="http://schemas.microsoft.com/office/powerpoint/2010/main" val="1681507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ntent page + tex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C04A9AD-8536-DC4A-BF6C-BFA20E5707C3}"/>
              </a:ext>
            </a:extLst>
          </p:cNvPr>
          <p:cNvSpPr/>
          <p:nvPr userDrawn="1"/>
        </p:nvSpPr>
        <p:spPr>
          <a:xfrm>
            <a:off x="470400" y="10800"/>
            <a:ext cx="11251200" cy="856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Subtitle 2"/>
          <p:cNvSpPr>
            <a:spLocks noGrp="1"/>
          </p:cNvSpPr>
          <p:nvPr>
            <p:ph type="subTitle" idx="1"/>
          </p:nvPr>
        </p:nvSpPr>
        <p:spPr>
          <a:xfrm>
            <a:off x="623392" y="1052736"/>
            <a:ext cx="11041227" cy="720080"/>
          </a:xfrm>
          <a:prstGeom prst="rect">
            <a:avLst/>
          </a:prstGeom>
        </p:spPr>
        <p:txBody>
          <a:bodyPr/>
          <a:lstStyle>
            <a:lvl1pPr marL="0" indent="0" algn="l">
              <a:buNone/>
              <a:defRPr lang="en-AU" sz="3200" b="1" i="0" u="none" strike="noStrike" baseline="0" smtClean="0">
                <a:solidFill>
                  <a:srgbClr val="CF0C2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10" name="Title 1"/>
          <p:cNvSpPr>
            <a:spLocks noGrp="1"/>
          </p:cNvSpPr>
          <p:nvPr>
            <p:ph type="ctrTitle"/>
          </p:nvPr>
        </p:nvSpPr>
        <p:spPr>
          <a:xfrm>
            <a:off x="623392" y="260649"/>
            <a:ext cx="9697077" cy="576064"/>
          </a:xfrm>
          <a:prstGeom prst="rect">
            <a:avLst/>
          </a:prstGeom>
        </p:spPr>
        <p:txBody>
          <a:bodyPr/>
          <a:lstStyle>
            <a:lvl1pPr algn="l">
              <a:defRPr sz="2600" b="1">
                <a:solidFill>
                  <a:schemeClr val="bg1"/>
                </a:solidFill>
                <a:latin typeface="Arial-BoldMT"/>
              </a:defRPr>
            </a:lvl1pPr>
          </a:lstStyle>
          <a:p>
            <a:r>
              <a:rPr lang="en-US"/>
              <a:t>Click to edit Master title style</a:t>
            </a:r>
          </a:p>
        </p:txBody>
      </p:sp>
      <p:sp>
        <p:nvSpPr>
          <p:cNvPr id="12" name="Text Placeholder 11"/>
          <p:cNvSpPr>
            <a:spLocks noGrp="1"/>
          </p:cNvSpPr>
          <p:nvPr>
            <p:ph type="body" sz="quarter" idx="10"/>
          </p:nvPr>
        </p:nvSpPr>
        <p:spPr>
          <a:xfrm>
            <a:off x="623392" y="1844824"/>
            <a:ext cx="11041227" cy="4392488"/>
          </a:xfrm>
          <a:prstGeom prst="rect">
            <a:avLst/>
          </a:prstGeom>
        </p:spPr>
        <p:txBody>
          <a:bodyPr/>
          <a:lstStyle>
            <a:lvl1pPr>
              <a:buClr>
                <a:srgbClr val="CF0C2F"/>
              </a:buClr>
              <a:defRPr sz="3000">
                <a:latin typeface="Arial" pitchFamily="34" charset="0"/>
                <a:cs typeface="Arial" pitchFamily="34" charset="0"/>
              </a:defRPr>
            </a:lvl1pPr>
            <a:lvl2pPr>
              <a:buClr>
                <a:srgbClr val="CF0C2F"/>
              </a:buClr>
              <a:defRPr>
                <a:latin typeface="Arial" pitchFamily="34" charset="0"/>
                <a:cs typeface="Arial" pitchFamily="34" charset="0"/>
              </a:defRPr>
            </a:lvl2pPr>
            <a:lvl3pPr>
              <a:buClr>
                <a:srgbClr val="CF0C2F"/>
              </a:buClr>
              <a:defRPr>
                <a:latin typeface="Arial" pitchFamily="34" charset="0"/>
                <a:cs typeface="Arial" pitchFamily="34" charset="0"/>
              </a:defRPr>
            </a:lvl3pPr>
            <a:lvl4pPr>
              <a:buClr>
                <a:srgbClr val="CF0C2F"/>
              </a:buClr>
              <a:defRPr>
                <a:latin typeface="Arial" pitchFamily="34" charset="0"/>
                <a:cs typeface="Arial" pitchFamily="34" charset="0"/>
              </a:defRPr>
            </a:lvl4pPr>
            <a:lvl5pPr>
              <a:buClr>
                <a:srgbClr val="CF0C2F"/>
              </a:buCl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TextBox 7"/>
          <p:cNvSpPr txBox="1"/>
          <p:nvPr userDrawn="1"/>
        </p:nvSpPr>
        <p:spPr>
          <a:xfrm>
            <a:off x="9647767" y="6393136"/>
            <a:ext cx="2209800" cy="276225"/>
          </a:xfrm>
          <a:prstGeom prst="rect">
            <a:avLst/>
          </a:prstGeom>
          <a:noFill/>
        </p:spPr>
        <p:txBody>
          <a:bodyPr>
            <a:spAutoFit/>
          </a:bodyPr>
          <a:lstStyle/>
          <a:p>
            <a:pPr algn="r" fontAlgn="auto">
              <a:spcBef>
                <a:spcPts val="0"/>
              </a:spcBef>
              <a:spcAft>
                <a:spcPts val="0"/>
              </a:spcAft>
              <a:defRPr/>
            </a:pPr>
            <a:fld id="{20EB5B85-7BEC-4B5F-9375-28E0B975F6C3}" type="slidenum">
              <a:rPr lang="en-AU" sz="1200">
                <a:latin typeface="+mn-lt"/>
              </a:rPr>
              <a:pPr algn="r" fontAlgn="auto">
                <a:spcBef>
                  <a:spcPts val="0"/>
                </a:spcBef>
                <a:spcAft>
                  <a:spcPts val="0"/>
                </a:spcAft>
                <a:defRPr/>
              </a:pPr>
              <a:t>‹#›</a:t>
            </a:fld>
            <a:endParaRPr lang="en-AU" sz="1200">
              <a:latin typeface="+mn-lt"/>
            </a:endParaRPr>
          </a:p>
        </p:txBody>
      </p:sp>
      <p:cxnSp>
        <p:nvCxnSpPr>
          <p:cNvPr id="11" name="Straight Connector 10"/>
          <p:cNvCxnSpPr/>
          <p:nvPr userDrawn="1"/>
        </p:nvCxnSpPr>
        <p:spPr>
          <a:xfrm flipH="1">
            <a:off x="478367" y="6381750"/>
            <a:ext cx="112395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63F6AFED-4F2A-CB4A-9F3E-930120FEBB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8501" y="133200"/>
            <a:ext cx="816000" cy="612000"/>
          </a:xfrm>
          <a:prstGeom prst="rect">
            <a:avLst/>
          </a:prstGeom>
        </p:spPr>
      </p:pic>
    </p:spTree>
    <p:extLst>
      <p:ext uri="{BB962C8B-B14F-4D97-AF65-F5344CB8AC3E}">
        <p14:creationId xmlns:p14="http://schemas.microsoft.com/office/powerpoint/2010/main" val="9543012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ntent page + text + image righ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39DC04B-1582-4247-B2EF-2A804BE60AA4}"/>
              </a:ext>
            </a:extLst>
          </p:cNvPr>
          <p:cNvSpPr/>
          <p:nvPr userDrawn="1"/>
        </p:nvSpPr>
        <p:spPr>
          <a:xfrm>
            <a:off x="470400" y="10800"/>
            <a:ext cx="11251200" cy="856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itle 1"/>
          <p:cNvSpPr>
            <a:spLocks noGrp="1"/>
          </p:cNvSpPr>
          <p:nvPr>
            <p:ph type="ctrTitle"/>
          </p:nvPr>
        </p:nvSpPr>
        <p:spPr>
          <a:xfrm>
            <a:off x="623392" y="260649"/>
            <a:ext cx="9697077" cy="576064"/>
          </a:xfrm>
          <a:prstGeom prst="rect">
            <a:avLst/>
          </a:prstGeom>
        </p:spPr>
        <p:txBody>
          <a:bodyPr/>
          <a:lstStyle>
            <a:lvl1pPr algn="l">
              <a:defRPr sz="2600" b="1">
                <a:solidFill>
                  <a:schemeClr val="bg1"/>
                </a:solidFill>
                <a:latin typeface="Arial" pitchFamily="34" charset="0"/>
                <a:cs typeface="Arial" pitchFamily="34" charset="0"/>
              </a:defRPr>
            </a:lvl1pPr>
          </a:lstStyle>
          <a:p>
            <a:r>
              <a:rPr lang="en-US"/>
              <a:t>Click to edit Master title style</a:t>
            </a:r>
          </a:p>
        </p:txBody>
      </p:sp>
      <p:sp>
        <p:nvSpPr>
          <p:cNvPr id="4" name="Subtitle 2"/>
          <p:cNvSpPr>
            <a:spLocks noGrp="1"/>
          </p:cNvSpPr>
          <p:nvPr>
            <p:ph type="subTitle" idx="1"/>
          </p:nvPr>
        </p:nvSpPr>
        <p:spPr>
          <a:xfrm>
            <a:off x="623392" y="1052736"/>
            <a:ext cx="11041227" cy="504056"/>
          </a:xfrm>
          <a:prstGeom prst="rect">
            <a:avLst/>
          </a:prstGeom>
        </p:spPr>
        <p:txBody>
          <a:bodyPr/>
          <a:lstStyle>
            <a:lvl1pPr marL="0" indent="0" algn="l">
              <a:buNone/>
              <a:defRPr lang="en-AU" sz="3200" b="1" i="0" u="none" strike="noStrike" baseline="0" smtClean="0">
                <a:solidFill>
                  <a:srgbClr val="CF0C2F"/>
                </a:solidFill>
                <a:latin typeface="Arial-Bold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9" name="TextBox 7"/>
          <p:cNvSpPr txBox="1"/>
          <p:nvPr userDrawn="1"/>
        </p:nvSpPr>
        <p:spPr>
          <a:xfrm>
            <a:off x="9647767" y="6393136"/>
            <a:ext cx="2209800" cy="276225"/>
          </a:xfrm>
          <a:prstGeom prst="rect">
            <a:avLst/>
          </a:prstGeom>
          <a:noFill/>
        </p:spPr>
        <p:txBody>
          <a:bodyPr>
            <a:spAutoFit/>
          </a:bodyPr>
          <a:lstStyle/>
          <a:p>
            <a:pPr algn="r" fontAlgn="auto">
              <a:spcBef>
                <a:spcPts val="0"/>
              </a:spcBef>
              <a:spcAft>
                <a:spcPts val="0"/>
              </a:spcAft>
              <a:defRPr/>
            </a:pPr>
            <a:fld id="{20EB5B85-7BEC-4B5F-9375-28E0B975F6C3}" type="slidenum">
              <a:rPr lang="en-AU" sz="1200">
                <a:latin typeface="+mn-lt"/>
              </a:rPr>
              <a:pPr algn="r" fontAlgn="auto">
                <a:spcBef>
                  <a:spcPts val="0"/>
                </a:spcBef>
                <a:spcAft>
                  <a:spcPts val="0"/>
                </a:spcAft>
                <a:defRPr/>
              </a:pPr>
              <a:t>‹#›</a:t>
            </a:fld>
            <a:endParaRPr lang="en-AU" sz="1200">
              <a:latin typeface="+mn-lt"/>
            </a:endParaRPr>
          </a:p>
        </p:txBody>
      </p:sp>
      <p:cxnSp>
        <p:nvCxnSpPr>
          <p:cNvPr id="10" name="Straight Connector 9"/>
          <p:cNvCxnSpPr/>
          <p:nvPr userDrawn="1"/>
        </p:nvCxnSpPr>
        <p:spPr>
          <a:xfrm flipH="1">
            <a:off x="383646" y="6381750"/>
            <a:ext cx="112395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0"/>
          </p:nvPr>
        </p:nvSpPr>
        <p:spPr>
          <a:xfrm>
            <a:off x="624946" y="1844825"/>
            <a:ext cx="5952397" cy="4105126"/>
          </a:xfrm>
          <a:prstGeom prst="rect">
            <a:avLst/>
          </a:prstGeom>
        </p:spPr>
        <p:txBody>
          <a:bodyPr/>
          <a:lstStyle>
            <a:lvl1pPr marL="457200" indent="-457200">
              <a:buClr>
                <a:srgbClr val="CF0C2F"/>
              </a:buClr>
              <a:buFont typeface="Arial" pitchFamily="34" charset="0"/>
              <a:buChar char="•"/>
              <a:defRPr>
                <a:latin typeface="Arial" pitchFamily="34" charset="0"/>
                <a:cs typeface="Arial" pitchFamily="34" charset="0"/>
              </a:defRPr>
            </a:lvl1pPr>
            <a:lvl2pPr>
              <a:buClr>
                <a:srgbClr val="CF0C2F"/>
              </a:buClr>
              <a:defRPr>
                <a:latin typeface="Arial" pitchFamily="34" charset="0"/>
                <a:cs typeface="Arial" pitchFamily="34" charset="0"/>
              </a:defRPr>
            </a:lvl2pPr>
            <a:lvl3pPr>
              <a:buClr>
                <a:srgbClr val="CF0C2F"/>
              </a:buClr>
              <a:defRPr>
                <a:latin typeface="Arial" pitchFamily="34" charset="0"/>
                <a:cs typeface="Arial" pitchFamily="34" charset="0"/>
              </a:defRPr>
            </a:lvl3pPr>
            <a:lvl4pPr>
              <a:buClr>
                <a:srgbClr val="CF0C2F"/>
              </a:buClr>
              <a:defRPr>
                <a:latin typeface="Arial" pitchFamily="34" charset="0"/>
                <a:cs typeface="Arial" pitchFamily="34" charset="0"/>
              </a:defRPr>
            </a:lvl4pPr>
            <a:lvl5pPr>
              <a:buClr>
                <a:srgbClr val="CF0C2F"/>
              </a:buCl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ClipArt Placeholder 8"/>
          <p:cNvSpPr>
            <a:spLocks noGrp="1"/>
          </p:cNvSpPr>
          <p:nvPr>
            <p:ph type="clipArt" sz="quarter" idx="11"/>
          </p:nvPr>
        </p:nvSpPr>
        <p:spPr>
          <a:xfrm>
            <a:off x="6961386" y="1844824"/>
            <a:ext cx="4703233" cy="4177656"/>
          </a:xfrm>
          <a:prstGeom prst="rect">
            <a:avLst/>
          </a:prstGeom>
        </p:spPr>
        <p:txBody>
          <a:bodyPr/>
          <a:lstStyle>
            <a:lvl1pPr>
              <a:defRPr>
                <a:latin typeface="Arial" pitchFamily="34" charset="0"/>
                <a:cs typeface="Arial" pitchFamily="34" charset="0"/>
              </a:defRPr>
            </a:lvl1pPr>
          </a:lstStyle>
          <a:p>
            <a:endParaRPr lang="en-AU"/>
          </a:p>
        </p:txBody>
      </p:sp>
      <p:pic>
        <p:nvPicPr>
          <p:cNvPr id="14" name="Picture 13">
            <a:extLst>
              <a:ext uri="{FF2B5EF4-FFF2-40B4-BE49-F238E27FC236}">
                <a16:creationId xmlns:a16="http://schemas.microsoft.com/office/drawing/2014/main" id="{B2DC626B-9479-BA41-A0E8-F85DC1B0642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8501" y="133200"/>
            <a:ext cx="816000" cy="612000"/>
          </a:xfrm>
          <a:prstGeom prst="rect">
            <a:avLst/>
          </a:prstGeom>
        </p:spPr>
      </p:pic>
    </p:spTree>
    <p:extLst>
      <p:ext uri="{BB962C8B-B14F-4D97-AF65-F5344CB8AC3E}">
        <p14:creationId xmlns:p14="http://schemas.microsoft.com/office/powerpoint/2010/main" val="14316019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ntent page + text + image lef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34463F2-121A-3E4F-87BF-35A84EF0A992}"/>
              </a:ext>
            </a:extLst>
          </p:cNvPr>
          <p:cNvSpPr/>
          <p:nvPr userDrawn="1"/>
        </p:nvSpPr>
        <p:spPr>
          <a:xfrm>
            <a:off x="470400" y="10800"/>
            <a:ext cx="11251200" cy="856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itle 1"/>
          <p:cNvSpPr>
            <a:spLocks noGrp="1"/>
          </p:cNvSpPr>
          <p:nvPr>
            <p:ph type="ctrTitle"/>
          </p:nvPr>
        </p:nvSpPr>
        <p:spPr>
          <a:xfrm>
            <a:off x="623392" y="260649"/>
            <a:ext cx="9697077" cy="576064"/>
          </a:xfrm>
          <a:prstGeom prst="rect">
            <a:avLst/>
          </a:prstGeom>
        </p:spPr>
        <p:txBody>
          <a:bodyPr/>
          <a:lstStyle>
            <a:lvl1pPr algn="l">
              <a:defRPr sz="2600" b="1">
                <a:solidFill>
                  <a:schemeClr val="bg1"/>
                </a:solidFill>
                <a:latin typeface="Arial" pitchFamily="34" charset="0"/>
                <a:cs typeface="Arial" pitchFamily="34" charset="0"/>
              </a:defRPr>
            </a:lvl1pPr>
          </a:lstStyle>
          <a:p>
            <a:r>
              <a:rPr lang="en-US"/>
              <a:t>Click to edit Master title style</a:t>
            </a:r>
          </a:p>
        </p:txBody>
      </p:sp>
      <p:sp>
        <p:nvSpPr>
          <p:cNvPr id="4" name="Subtitle 2"/>
          <p:cNvSpPr>
            <a:spLocks noGrp="1"/>
          </p:cNvSpPr>
          <p:nvPr>
            <p:ph type="subTitle" idx="1"/>
          </p:nvPr>
        </p:nvSpPr>
        <p:spPr>
          <a:xfrm>
            <a:off x="623392" y="1052736"/>
            <a:ext cx="11041227" cy="504056"/>
          </a:xfrm>
          <a:prstGeom prst="rect">
            <a:avLst/>
          </a:prstGeom>
        </p:spPr>
        <p:txBody>
          <a:bodyPr/>
          <a:lstStyle>
            <a:lvl1pPr marL="0" indent="0" algn="l">
              <a:buNone/>
              <a:defRPr lang="en-AU" sz="3200" b="1" i="0" u="none" strike="noStrike" baseline="0" smtClean="0">
                <a:solidFill>
                  <a:srgbClr val="CF0C2F"/>
                </a:solidFill>
                <a:latin typeface="Arial-Bold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9" name="TextBox 7"/>
          <p:cNvSpPr txBox="1"/>
          <p:nvPr userDrawn="1"/>
        </p:nvSpPr>
        <p:spPr>
          <a:xfrm>
            <a:off x="9647767" y="6393136"/>
            <a:ext cx="2209800" cy="276225"/>
          </a:xfrm>
          <a:prstGeom prst="rect">
            <a:avLst/>
          </a:prstGeom>
          <a:noFill/>
        </p:spPr>
        <p:txBody>
          <a:bodyPr>
            <a:spAutoFit/>
          </a:bodyPr>
          <a:lstStyle/>
          <a:p>
            <a:pPr algn="r" fontAlgn="auto">
              <a:spcBef>
                <a:spcPts val="0"/>
              </a:spcBef>
              <a:spcAft>
                <a:spcPts val="0"/>
              </a:spcAft>
              <a:defRPr/>
            </a:pPr>
            <a:fld id="{20EB5B85-7BEC-4B5F-9375-28E0B975F6C3}" type="slidenum">
              <a:rPr lang="en-AU" sz="1200">
                <a:latin typeface="+mn-lt"/>
              </a:rPr>
              <a:pPr algn="r" fontAlgn="auto">
                <a:spcBef>
                  <a:spcPts val="0"/>
                </a:spcBef>
                <a:spcAft>
                  <a:spcPts val="0"/>
                </a:spcAft>
                <a:defRPr/>
              </a:pPr>
              <a:t>‹#›</a:t>
            </a:fld>
            <a:endParaRPr lang="en-AU" sz="1200">
              <a:latin typeface="+mn-lt"/>
            </a:endParaRPr>
          </a:p>
        </p:txBody>
      </p:sp>
      <p:cxnSp>
        <p:nvCxnSpPr>
          <p:cNvPr id="10" name="Straight Connector 9"/>
          <p:cNvCxnSpPr/>
          <p:nvPr userDrawn="1"/>
        </p:nvCxnSpPr>
        <p:spPr>
          <a:xfrm flipH="1">
            <a:off x="383646" y="6381750"/>
            <a:ext cx="112395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0"/>
          </p:nvPr>
        </p:nvSpPr>
        <p:spPr>
          <a:xfrm>
            <a:off x="5670748" y="1844825"/>
            <a:ext cx="5952397" cy="4105126"/>
          </a:xfrm>
          <a:prstGeom prst="rect">
            <a:avLst/>
          </a:prstGeom>
        </p:spPr>
        <p:txBody>
          <a:bodyPr/>
          <a:lstStyle>
            <a:lvl1pPr marL="457200" indent="-457200">
              <a:buClr>
                <a:srgbClr val="CF0C2F"/>
              </a:buClr>
              <a:buFont typeface="Arial" pitchFamily="34" charset="0"/>
              <a:buChar char="•"/>
              <a:defRPr>
                <a:latin typeface="Arial" pitchFamily="34" charset="0"/>
                <a:cs typeface="Arial" pitchFamily="34" charset="0"/>
              </a:defRPr>
            </a:lvl1pPr>
            <a:lvl2pPr>
              <a:buClr>
                <a:srgbClr val="CF0C2F"/>
              </a:buClr>
              <a:defRPr>
                <a:latin typeface="Arial" pitchFamily="34" charset="0"/>
                <a:cs typeface="Arial" pitchFamily="34" charset="0"/>
              </a:defRPr>
            </a:lvl2pPr>
            <a:lvl3pPr>
              <a:buClr>
                <a:srgbClr val="CF0C2F"/>
              </a:buClr>
              <a:defRPr>
                <a:latin typeface="Arial" pitchFamily="34" charset="0"/>
                <a:cs typeface="Arial" pitchFamily="34" charset="0"/>
              </a:defRPr>
            </a:lvl3pPr>
            <a:lvl4pPr>
              <a:buClr>
                <a:srgbClr val="CF0C2F"/>
              </a:buClr>
              <a:defRPr>
                <a:latin typeface="Arial" pitchFamily="34" charset="0"/>
                <a:cs typeface="Arial" pitchFamily="34" charset="0"/>
              </a:defRPr>
            </a:lvl4pPr>
            <a:lvl5pPr>
              <a:buClr>
                <a:srgbClr val="CF0C2F"/>
              </a:buCl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ClipArt Placeholder 8"/>
          <p:cNvSpPr>
            <a:spLocks noGrp="1"/>
          </p:cNvSpPr>
          <p:nvPr>
            <p:ph type="clipArt" sz="quarter" idx="11"/>
          </p:nvPr>
        </p:nvSpPr>
        <p:spPr>
          <a:xfrm>
            <a:off x="623393" y="1844824"/>
            <a:ext cx="4703233" cy="4177656"/>
          </a:xfrm>
          <a:prstGeom prst="rect">
            <a:avLst/>
          </a:prstGeom>
        </p:spPr>
        <p:txBody>
          <a:bodyPr/>
          <a:lstStyle>
            <a:lvl1pPr>
              <a:defRPr>
                <a:latin typeface="Arial" pitchFamily="34" charset="0"/>
                <a:cs typeface="Arial" pitchFamily="34" charset="0"/>
              </a:defRPr>
            </a:lvl1pPr>
          </a:lstStyle>
          <a:p>
            <a:endParaRPr lang="en-AU"/>
          </a:p>
        </p:txBody>
      </p:sp>
      <p:pic>
        <p:nvPicPr>
          <p:cNvPr id="14" name="Picture 13">
            <a:extLst>
              <a:ext uri="{FF2B5EF4-FFF2-40B4-BE49-F238E27FC236}">
                <a16:creationId xmlns:a16="http://schemas.microsoft.com/office/drawing/2014/main" id="{C640828F-2718-604F-A3B0-023841C7D9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8501" y="133200"/>
            <a:ext cx="816000" cy="612000"/>
          </a:xfrm>
          <a:prstGeom prst="rect">
            <a:avLst/>
          </a:prstGeom>
        </p:spPr>
      </p:pic>
    </p:spTree>
    <p:extLst>
      <p:ext uri="{BB962C8B-B14F-4D97-AF65-F5344CB8AC3E}">
        <p14:creationId xmlns:p14="http://schemas.microsoft.com/office/powerpoint/2010/main" val="41956443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ntent page + text + tex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58D7D1B-ABFC-6640-8339-C266DDB04D7B}"/>
              </a:ext>
            </a:extLst>
          </p:cNvPr>
          <p:cNvSpPr/>
          <p:nvPr userDrawn="1"/>
        </p:nvSpPr>
        <p:spPr>
          <a:xfrm>
            <a:off x="470400" y="10800"/>
            <a:ext cx="11251200" cy="856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itle 1"/>
          <p:cNvSpPr>
            <a:spLocks noGrp="1"/>
          </p:cNvSpPr>
          <p:nvPr>
            <p:ph type="ctrTitle"/>
          </p:nvPr>
        </p:nvSpPr>
        <p:spPr>
          <a:xfrm>
            <a:off x="623392" y="260649"/>
            <a:ext cx="9697077" cy="576064"/>
          </a:xfrm>
          <a:prstGeom prst="rect">
            <a:avLst/>
          </a:prstGeom>
        </p:spPr>
        <p:txBody>
          <a:bodyPr/>
          <a:lstStyle>
            <a:lvl1pPr algn="l">
              <a:defRPr sz="2600" b="1">
                <a:solidFill>
                  <a:schemeClr val="bg1"/>
                </a:solidFill>
                <a:latin typeface="Arial" pitchFamily="34" charset="0"/>
                <a:cs typeface="Arial" pitchFamily="34" charset="0"/>
              </a:defRPr>
            </a:lvl1pPr>
          </a:lstStyle>
          <a:p>
            <a:r>
              <a:rPr lang="en-US"/>
              <a:t>Click to edit Master title style</a:t>
            </a:r>
          </a:p>
        </p:txBody>
      </p:sp>
      <p:sp>
        <p:nvSpPr>
          <p:cNvPr id="4" name="Subtitle 2"/>
          <p:cNvSpPr>
            <a:spLocks noGrp="1"/>
          </p:cNvSpPr>
          <p:nvPr>
            <p:ph type="subTitle" idx="1"/>
          </p:nvPr>
        </p:nvSpPr>
        <p:spPr>
          <a:xfrm>
            <a:off x="623392" y="1052736"/>
            <a:ext cx="11041227" cy="504056"/>
          </a:xfrm>
          <a:prstGeom prst="rect">
            <a:avLst/>
          </a:prstGeom>
        </p:spPr>
        <p:txBody>
          <a:bodyPr/>
          <a:lstStyle>
            <a:lvl1pPr marL="0" indent="0" algn="l">
              <a:buNone/>
              <a:defRPr lang="en-AU" sz="3200" b="1" i="0" u="none" strike="noStrike" baseline="0" smtClean="0">
                <a:solidFill>
                  <a:srgbClr val="CF0C2F"/>
                </a:solidFill>
                <a:latin typeface="Arial-Bold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9" name="TextBox 7"/>
          <p:cNvSpPr txBox="1"/>
          <p:nvPr userDrawn="1"/>
        </p:nvSpPr>
        <p:spPr>
          <a:xfrm>
            <a:off x="9647767" y="6393136"/>
            <a:ext cx="2209800" cy="276225"/>
          </a:xfrm>
          <a:prstGeom prst="rect">
            <a:avLst/>
          </a:prstGeom>
          <a:noFill/>
        </p:spPr>
        <p:txBody>
          <a:bodyPr>
            <a:spAutoFit/>
          </a:bodyPr>
          <a:lstStyle/>
          <a:p>
            <a:pPr algn="r" fontAlgn="auto">
              <a:spcBef>
                <a:spcPts val="0"/>
              </a:spcBef>
              <a:spcAft>
                <a:spcPts val="0"/>
              </a:spcAft>
              <a:defRPr/>
            </a:pPr>
            <a:fld id="{20EB5B85-7BEC-4B5F-9375-28E0B975F6C3}" type="slidenum">
              <a:rPr lang="en-AU" sz="1200">
                <a:latin typeface="+mn-lt"/>
              </a:rPr>
              <a:pPr algn="r" fontAlgn="auto">
                <a:spcBef>
                  <a:spcPts val="0"/>
                </a:spcBef>
                <a:spcAft>
                  <a:spcPts val="0"/>
                </a:spcAft>
                <a:defRPr/>
              </a:pPr>
              <a:t>‹#›</a:t>
            </a:fld>
            <a:endParaRPr lang="en-AU" sz="1200">
              <a:latin typeface="+mn-lt"/>
            </a:endParaRPr>
          </a:p>
        </p:txBody>
      </p:sp>
      <p:cxnSp>
        <p:nvCxnSpPr>
          <p:cNvPr id="10" name="Straight Connector 9"/>
          <p:cNvCxnSpPr/>
          <p:nvPr userDrawn="1"/>
        </p:nvCxnSpPr>
        <p:spPr>
          <a:xfrm flipH="1">
            <a:off x="383646" y="6381750"/>
            <a:ext cx="112395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0"/>
          </p:nvPr>
        </p:nvSpPr>
        <p:spPr>
          <a:xfrm>
            <a:off x="6344113" y="1844824"/>
            <a:ext cx="5279033" cy="4105126"/>
          </a:xfrm>
          <a:prstGeom prst="rect">
            <a:avLst/>
          </a:prstGeom>
        </p:spPr>
        <p:txBody>
          <a:bodyPr/>
          <a:lstStyle>
            <a:lvl1pPr marL="457200" indent="-457200">
              <a:buClr>
                <a:srgbClr val="CF0C2F"/>
              </a:buClr>
              <a:buFont typeface="Arial" pitchFamily="34" charset="0"/>
              <a:buChar char="•"/>
              <a:defRPr>
                <a:latin typeface="Arial" pitchFamily="34" charset="0"/>
                <a:cs typeface="Arial" pitchFamily="34" charset="0"/>
              </a:defRPr>
            </a:lvl1pPr>
            <a:lvl2pPr>
              <a:buClr>
                <a:srgbClr val="CF0C2F"/>
              </a:buClr>
              <a:defRPr>
                <a:latin typeface="Arial" pitchFamily="34" charset="0"/>
                <a:cs typeface="Arial" pitchFamily="34" charset="0"/>
              </a:defRPr>
            </a:lvl2pPr>
            <a:lvl3pPr>
              <a:buClr>
                <a:srgbClr val="CF0C2F"/>
              </a:buClr>
              <a:defRPr>
                <a:latin typeface="Arial" pitchFamily="34" charset="0"/>
                <a:cs typeface="Arial" pitchFamily="34" charset="0"/>
              </a:defRPr>
            </a:lvl3pPr>
            <a:lvl4pPr>
              <a:buClr>
                <a:srgbClr val="CF0C2F"/>
              </a:buClr>
              <a:defRPr>
                <a:latin typeface="Arial" pitchFamily="34" charset="0"/>
                <a:cs typeface="Arial" pitchFamily="34" charset="0"/>
              </a:defRPr>
            </a:lvl4pPr>
            <a:lvl5pPr>
              <a:buClr>
                <a:srgbClr val="CF0C2F"/>
              </a:buCl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Text Placeholder 11"/>
          <p:cNvSpPr>
            <a:spLocks noGrp="1"/>
          </p:cNvSpPr>
          <p:nvPr>
            <p:ph type="body" sz="quarter" idx="11"/>
          </p:nvPr>
        </p:nvSpPr>
        <p:spPr>
          <a:xfrm>
            <a:off x="623393" y="1844824"/>
            <a:ext cx="5279033" cy="4105126"/>
          </a:xfrm>
          <a:prstGeom prst="rect">
            <a:avLst/>
          </a:prstGeom>
        </p:spPr>
        <p:txBody>
          <a:bodyPr/>
          <a:lstStyle>
            <a:lvl1pPr marL="457200" indent="-457200">
              <a:buClr>
                <a:srgbClr val="CF0C2F"/>
              </a:buClr>
              <a:buFont typeface="Arial" pitchFamily="34" charset="0"/>
              <a:buChar char="•"/>
              <a:defRPr>
                <a:latin typeface="Arial" pitchFamily="34" charset="0"/>
                <a:cs typeface="Arial" pitchFamily="34" charset="0"/>
              </a:defRPr>
            </a:lvl1pPr>
            <a:lvl2pPr>
              <a:buClr>
                <a:srgbClr val="CF0C2F"/>
              </a:buClr>
              <a:defRPr>
                <a:latin typeface="Arial" pitchFamily="34" charset="0"/>
                <a:cs typeface="Arial" pitchFamily="34" charset="0"/>
              </a:defRPr>
            </a:lvl2pPr>
            <a:lvl3pPr>
              <a:buClr>
                <a:srgbClr val="CF0C2F"/>
              </a:buClr>
              <a:defRPr>
                <a:latin typeface="Arial" pitchFamily="34" charset="0"/>
                <a:cs typeface="Arial" pitchFamily="34" charset="0"/>
              </a:defRPr>
            </a:lvl3pPr>
            <a:lvl4pPr>
              <a:buClr>
                <a:srgbClr val="CF0C2F"/>
              </a:buClr>
              <a:defRPr>
                <a:latin typeface="Arial" pitchFamily="34" charset="0"/>
                <a:cs typeface="Arial" pitchFamily="34" charset="0"/>
              </a:defRPr>
            </a:lvl4pPr>
            <a:lvl5pPr>
              <a:buClr>
                <a:srgbClr val="CF0C2F"/>
              </a:buCl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14" name="Picture 13">
            <a:extLst>
              <a:ext uri="{FF2B5EF4-FFF2-40B4-BE49-F238E27FC236}">
                <a16:creationId xmlns:a16="http://schemas.microsoft.com/office/drawing/2014/main" id="{5F948958-58C1-364D-B3A4-46A085E3D5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8501" y="133200"/>
            <a:ext cx="816000" cy="612000"/>
          </a:xfrm>
          <a:prstGeom prst="rect">
            <a:avLst/>
          </a:prstGeom>
        </p:spPr>
      </p:pic>
    </p:spTree>
    <p:extLst>
      <p:ext uri="{BB962C8B-B14F-4D97-AF65-F5344CB8AC3E}">
        <p14:creationId xmlns:p14="http://schemas.microsoft.com/office/powerpoint/2010/main" val="2268949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A">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id="{4F63B037-BFF2-4356-8838-009C6B8AEEBB}"/>
              </a:ext>
            </a:extLst>
          </p:cNvPr>
          <p:cNvSpPr>
            <a:spLocks noGrp="1"/>
          </p:cNvSpPr>
          <p:nvPr>
            <p:ph type="pic" sz="quarter" idx="13" hasCustomPrompt="1"/>
          </p:nvPr>
        </p:nvSpPr>
        <p:spPr>
          <a:xfrm>
            <a:off x="6087936" y="0"/>
            <a:ext cx="6102350" cy="663959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1800">
                <a:latin typeface="Century Gothic" panose="020B0502020202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AU"/>
              <a:t>Select the icon to insert a picture</a:t>
            </a:r>
          </a:p>
          <a:p>
            <a:endParaRPr lang="en-AU"/>
          </a:p>
        </p:txBody>
      </p:sp>
    </p:spTree>
    <p:extLst>
      <p:ext uri="{BB962C8B-B14F-4D97-AF65-F5344CB8AC3E}">
        <p14:creationId xmlns:p14="http://schemas.microsoft.com/office/powerpoint/2010/main" val="1783576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2B">
    <p:spTree>
      <p:nvGrpSpPr>
        <p:cNvPr id="1" name=""/>
        <p:cNvGrpSpPr/>
        <p:nvPr/>
      </p:nvGrpSpPr>
      <p:grpSpPr>
        <a:xfrm>
          <a:off x="0" y="0"/>
          <a:ext cx="0" cy="0"/>
          <a:chOff x="0" y="0"/>
          <a:chExt cx="0" cy="0"/>
        </a:xfrm>
      </p:grpSpPr>
      <p:sp>
        <p:nvSpPr>
          <p:cNvPr id="8" name="Picture Placeholder 10">
            <a:extLst>
              <a:ext uri="{FF2B5EF4-FFF2-40B4-BE49-F238E27FC236}">
                <a16:creationId xmlns:a16="http://schemas.microsoft.com/office/drawing/2014/main" id="{4705C2AF-50F6-4C8F-8D3B-8C1B0420E38B}"/>
              </a:ext>
            </a:extLst>
          </p:cNvPr>
          <p:cNvSpPr>
            <a:spLocks noGrp="1"/>
          </p:cNvSpPr>
          <p:nvPr>
            <p:ph type="pic" sz="quarter" idx="13" hasCustomPrompt="1"/>
          </p:nvPr>
        </p:nvSpPr>
        <p:spPr>
          <a:xfrm>
            <a:off x="6087936" y="0"/>
            <a:ext cx="6102350" cy="663959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1800">
                <a:latin typeface="Century Gothic" panose="020B0502020202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AU"/>
              <a:t>Select the icon to insert a picture</a:t>
            </a:r>
          </a:p>
          <a:p>
            <a:endParaRPr lang="en-AU"/>
          </a:p>
        </p:txBody>
      </p:sp>
    </p:spTree>
    <p:extLst>
      <p:ext uri="{BB962C8B-B14F-4D97-AF65-F5344CB8AC3E}">
        <p14:creationId xmlns:p14="http://schemas.microsoft.com/office/powerpoint/2010/main" val="4117929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6" name="Picture Placeholder 9">
            <a:extLst>
              <a:ext uri="{FF2B5EF4-FFF2-40B4-BE49-F238E27FC236}">
                <a16:creationId xmlns:a16="http://schemas.microsoft.com/office/drawing/2014/main" id="{8EB7F99A-6C08-4F85-B394-26389671FADB}"/>
              </a:ext>
            </a:extLst>
          </p:cNvPr>
          <p:cNvSpPr>
            <a:spLocks noGrp="1"/>
          </p:cNvSpPr>
          <p:nvPr>
            <p:ph type="pic" sz="quarter" idx="10" hasCustomPrompt="1"/>
          </p:nvPr>
        </p:nvSpPr>
        <p:spPr>
          <a:xfrm>
            <a:off x="0" y="0"/>
            <a:ext cx="12191999" cy="348380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atin typeface="Century Gothic" panose="020B0502020202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AU"/>
              <a:t>Select the icon to insert a picture</a:t>
            </a:r>
          </a:p>
        </p:txBody>
      </p:sp>
    </p:spTree>
    <p:extLst>
      <p:ext uri="{BB962C8B-B14F-4D97-AF65-F5344CB8AC3E}">
        <p14:creationId xmlns:p14="http://schemas.microsoft.com/office/powerpoint/2010/main" val="852615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11">
            <a:extLst>
              <a:ext uri="{FF2B5EF4-FFF2-40B4-BE49-F238E27FC236}">
                <a16:creationId xmlns:a16="http://schemas.microsoft.com/office/drawing/2014/main" id="{03F6BBB6-59C4-492E-9479-AAE6837FB721}"/>
              </a:ext>
            </a:extLst>
          </p:cNvPr>
          <p:cNvSpPr>
            <a:spLocks noGrp="1"/>
          </p:cNvSpPr>
          <p:nvPr>
            <p:ph type="pic" sz="quarter" idx="11" hasCustomPrompt="1"/>
          </p:nvPr>
        </p:nvSpPr>
        <p:spPr>
          <a:xfrm>
            <a:off x="0" y="4456508"/>
            <a:ext cx="12188562" cy="21828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atin typeface="Century Gothic" panose="020B0502020202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AU"/>
              <a:t>Select the icon to insert a picture</a:t>
            </a:r>
          </a:p>
        </p:txBody>
      </p:sp>
    </p:spTree>
    <p:extLst>
      <p:ext uri="{BB962C8B-B14F-4D97-AF65-F5344CB8AC3E}">
        <p14:creationId xmlns:p14="http://schemas.microsoft.com/office/powerpoint/2010/main" val="2704091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8" name="Media Placeholder 8">
            <a:extLst>
              <a:ext uri="{FF2B5EF4-FFF2-40B4-BE49-F238E27FC236}">
                <a16:creationId xmlns:a16="http://schemas.microsoft.com/office/drawing/2014/main" id="{EC43A957-509F-4CE4-81D8-CAF10120F867}"/>
              </a:ext>
            </a:extLst>
          </p:cNvPr>
          <p:cNvSpPr>
            <a:spLocks noGrp="1"/>
          </p:cNvSpPr>
          <p:nvPr>
            <p:ph type="media" sz="quarter" idx="10" hasCustomPrompt="1"/>
          </p:nvPr>
        </p:nvSpPr>
        <p:spPr>
          <a:xfrm>
            <a:off x="0" y="0"/>
            <a:ext cx="12192000" cy="685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atin typeface="Century Gothic" panose="020B0502020202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AU"/>
              <a:t>Select the icon to insert a video</a:t>
            </a:r>
          </a:p>
        </p:txBody>
      </p:sp>
    </p:spTree>
    <p:extLst>
      <p:ext uri="{BB962C8B-B14F-4D97-AF65-F5344CB8AC3E}">
        <p14:creationId xmlns:p14="http://schemas.microsoft.com/office/powerpoint/2010/main" val="3475346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gallery slide">
    <p:spTree>
      <p:nvGrpSpPr>
        <p:cNvPr id="1" name=""/>
        <p:cNvGrpSpPr/>
        <p:nvPr/>
      </p:nvGrpSpPr>
      <p:grpSpPr>
        <a:xfrm>
          <a:off x="0" y="0"/>
          <a:ext cx="0" cy="0"/>
          <a:chOff x="0" y="0"/>
          <a:chExt cx="0" cy="0"/>
        </a:xfrm>
      </p:grpSpPr>
      <p:sp>
        <p:nvSpPr>
          <p:cNvPr id="8" name="Рисунок 7">
            <a:extLst>
              <a:ext uri="{FF2B5EF4-FFF2-40B4-BE49-F238E27FC236}">
                <a16:creationId xmlns:a16="http://schemas.microsoft.com/office/drawing/2014/main" id="{2E71F760-D8E2-49C3-8DCD-6D13AD476945}"/>
              </a:ext>
            </a:extLst>
          </p:cNvPr>
          <p:cNvSpPr>
            <a:spLocks noGrp="1"/>
          </p:cNvSpPr>
          <p:nvPr>
            <p:ph type="pic" sz="quarter" idx="10" hasCustomPrompt="1"/>
          </p:nvPr>
        </p:nvSpPr>
        <p:spPr>
          <a:xfrm>
            <a:off x="838201" y="978612"/>
            <a:ext cx="2546684" cy="340040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1800">
                <a:latin typeface="Century Gothic" panose="020B0502020202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AU"/>
              <a:t>Select the icon to insert a picture</a:t>
            </a:r>
          </a:p>
        </p:txBody>
      </p:sp>
      <p:sp>
        <p:nvSpPr>
          <p:cNvPr id="9" name="Рисунок 7">
            <a:extLst>
              <a:ext uri="{FF2B5EF4-FFF2-40B4-BE49-F238E27FC236}">
                <a16:creationId xmlns:a16="http://schemas.microsoft.com/office/drawing/2014/main" id="{4313ECA5-1823-45E9-B802-7EF8754688FA}"/>
              </a:ext>
            </a:extLst>
          </p:cNvPr>
          <p:cNvSpPr>
            <a:spLocks noGrp="1"/>
          </p:cNvSpPr>
          <p:nvPr>
            <p:ph type="pic" sz="quarter" idx="11" hasCustomPrompt="1"/>
          </p:nvPr>
        </p:nvSpPr>
        <p:spPr>
          <a:xfrm>
            <a:off x="3597444" y="978612"/>
            <a:ext cx="3124199" cy="194079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1800">
                <a:latin typeface="Century Gothic" panose="020B0502020202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AU"/>
              <a:t>Select the icon to insert a picture</a:t>
            </a:r>
          </a:p>
        </p:txBody>
      </p:sp>
      <p:sp>
        <p:nvSpPr>
          <p:cNvPr id="10" name="Рисунок 7">
            <a:extLst>
              <a:ext uri="{FF2B5EF4-FFF2-40B4-BE49-F238E27FC236}">
                <a16:creationId xmlns:a16="http://schemas.microsoft.com/office/drawing/2014/main" id="{678DE494-026D-46EB-AE97-950BE51404D8}"/>
              </a:ext>
            </a:extLst>
          </p:cNvPr>
          <p:cNvSpPr>
            <a:spLocks noGrp="1"/>
          </p:cNvSpPr>
          <p:nvPr>
            <p:ph type="pic" sz="quarter" idx="12" hasCustomPrompt="1"/>
          </p:nvPr>
        </p:nvSpPr>
        <p:spPr>
          <a:xfrm>
            <a:off x="3597444" y="3095843"/>
            <a:ext cx="3124199" cy="266257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1800">
                <a:latin typeface="Century Gothic" panose="020B0502020202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AU"/>
              <a:t>Select the icon to insert a picture</a:t>
            </a:r>
          </a:p>
        </p:txBody>
      </p:sp>
      <p:sp>
        <p:nvSpPr>
          <p:cNvPr id="11" name="Рисунок 7">
            <a:extLst>
              <a:ext uri="{FF2B5EF4-FFF2-40B4-BE49-F238E27FC236}">
                <a16:creationId xmlns:a16="http://schemas.microsoft.com/office/drawing/2014/main" id="{3A166C05-1AAB-42C8-8443-07D3CB54CB15}"/>
              </a:ext>
            </a:extLst>
          </p:cNvPr>
          <p:cNvSpPr>
            <a:spLocks noGrp="1"/>
          </p:cNvSpPr>
          <p:nvPr>
            <p:ph type="pic" sz="quarter" idx="13" hasCustomPrompt="1"/>
          </p:nvPr>
        </p:nvSpPr>
        <p:spPr>
          <a:xfrm>
            <a:off x="6934201" y="978612"/>
            <a:ext cx="2241884" cy="340040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1800">
                <a:latin typeface="Century Gothic" panose="020B0502020202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AU"/>
              <a:t>Select the icon to insert a picture</a:t>
            </a:r>
          </a:p>
        </p:txBody>
      </p:sp>
      <p:sp>
        <p:nvSpPr>
          <p:cNvPr id="12" name="Рисунок 7">
            <a:extLst>
              <a:ext uri="{FF2B5EF4-FFF2-40B4-BE49-F238E27FC236}">
                <a16:creationId xmlns:a16="http://schemas.microsoft.com/office/drawing/2014/main" id="{08F35A9A-963E-43F0-B1E5-09AF445CBB15}"/>
              </a:ext>
            </a:extLst>
          </p:cNvPr>
          <p:cNvSpPr>
            <a:spLocks noGrp="1"/>
          </p:cNvSpPr>
          <p:nvPr>
            <p:ph type="pic" sz="quarter" idx="14" hasCustomPrompt="1"/>
          </p:nvPr>
        </p:nvSpPr>
        <p:spPr>
          <a:xfrm>
            <a:off x="6934201" y="4571488"/>
            <a:ext cx="2241884" cy="118693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1800">
                <a:latin typeface="Century Gothic" panose="020B0502020202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AU"/>
              <a:t>Select the icon to insert a picture</a:t>
            </a:r>
          </a:p>
        </p:txBody>
      </p:sp>
      <p:sp>
        <p:nvSpPr>
          <p:cNvPr id="13" name="Рисунок 7">
            <a:extLst>
              <a:ext uri="{FF2B5EF4-FFF2-40B4-BE49-F238E27FC236}">
                <a16:creationId xmlns:a16="http://schemas.microsoft.com/office/drawing/2014/main" id="{86A9B4E1-38C8-45A5-989C-EF1BE9F315CD}"/>
              </a:ext>
            </a:extLst>
          </p:cNvPr>
          <p:cNvSpPr>
            <a:spLocks noGrp="1"/>
          </p:cNvSpPr>
          <p:nvPr>
            <p:ph type="pic" sz="quarter" idx="15" hasCustomPrompt="1"/>
          </p:nvPr>
        </p:nvSpPr>
        <p:spPr>
          <a:xfrm>
            <a:off x="9388644" y="978612"/>
            <a:ext cx="2001251" cy="477980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1800">
                <a:latin typeface="Century Gothic" panose="020B0502020202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AU"/>
              <a:t>Select the icon to insert a picture</a:t>
            </a:r>
          </a:p>
        </p:txBody>
      </p:sp>
      <p:sp>
        <p:nvSpPr>
          <p:cNvPr id="14" name="Рисунок 7">
            <a:extLst>
              <a:ext uri="{FF2B5EF4-FFF2-40B4-BE49-F238E27FC236}">
                <a16:creationId xmlns:a16="http://schemas.microsoft.com/office/drawing/2014/main" id="{8202ACAC-F2CF-4CA4-BC54-6B35AB568FEB}"/>
              </a:ext>
            </a:extLst>
          </p:cNvPr>
          <p:cNvSpPr>
            <a:spLocks noGrp="1"/>
          </p:cNvSpPr>
          <p:nvPr>
            <p:ph type="pic" sz="quarter" idx="16" hasCustomPrompt="1"/>
          </p:nvPr>
        </p:nvSpPr>
        <p:spPr>
          <a:xfrm>
            <a:off x="838201" y="4571488"/>
            <a:ext cx="2546684" cy="118693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1800">
                <a:latin typeface="Century Gothic" panose="020B0502020202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AU"/>
              <a:t>Select the icon to insert a picture</a:t>
            </a:r>
          </a:p>
        </p:txBody>
      </p:sp>
    </p:spTree>
    <p:extLst>
      <p:ext uri="{BB962C8B-B14F-4D97-AF65-F5344CB8AC3E}">
        <p14:creationId xmlns:p14="http://schemas.microsoft.com/office/powerpoint/2010/main" val="3145453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s and tables background">
    <p:spTree>
      <p:nvGrpSpPr>
        <p:cNvPr id="1" name=""/>
        <p:cNvGrpSpPr/>
        <p:nvPr/>
      </p:nvGrpSpPr>
      <p:grpSpPr>
        <a:xfrm>
          <a:off x="0" y="0"/>
          <a:ext cx="0" cy="0"/>
          <a:chOff x="0" y="0"/>
          <a:chExt cx="0" cy="0"/>
        </a:xfrm>
      </p:grpSpPr>
      <p:sp>
        <p:nvSpPr>
          <p:cNvPr id="7" name="Rectangle 26">
            <a:extLst>
              <a:ext uri="{FF2B5EF4-FFF2-40B4-BE49-F238E27FC236}">
                <a16:creationId xmlns:a16="http://schemas.microsoft.com/office/drawing/2014/main" id="{5DE40FA1-6A9C-40A9-ADBE-C4092A0B1024}"/>
              </a:ext>
            </a:extLst>
          </p:cNvPr>
          <p:cNvSpPr/>
          <p:nvPr userDrawn="1"/>
        </p:nvSpPr>
        <p:spPr>
          <a:xfrm>
            <a:off x="1" y="3311913"/>
            <a:ext cx="5285678" cy="3546088"/>
          </a:xfrm>
          <a:custGeom>
            <a:avLst/>
            <a:gdLst>
              <a:gd name="connsiteX0" fmla="*/ 0 w 5298635"/>
              <a:gd name="connsiteY0" fmla="*/ 0 h 6252529"/>
              <a:gd name="connsiteX1" fmla="*/ 5298635 w 5298635"/>
              <a:gd name="connsiteY1" fmla="*/ 0 h 6252529"/>
              <a:gd name="connsiteX2" fmla="*/ 5298635 w 5298635"/>
              <a:gd name="connsiteY2" fmla="*/ 6252529 h 6252529"/>
              <a:gd name="connsiteX3" fmla="*/ 0 w 5298635"/>
              <a:gd name="connsiteY3" fmla="*/ 6252529 h 6252529"/>
              <a:gd name="connsiteX4" fmla="*/ 0 w 5298635"/>
              <a:gd name="connsiteY4" fmla="*/ 0 h 6252529"/>
              <a:gd name="connsiteX0" fmla="*/ 0 w 5298635"/>
              <a:gd name="connsiteY0" fmla="*/ 0 h 6252529"/>
              <a:gd name="connsiteX1" fmla="*/ 4427778 w 5298635"/>
              <a:gd name="connsiteY1" fmla="*/ 1059543 h 6252529"/>
              <a:gd name="connsiteX2" fmla="*/ 5298635 w 5298635"/>
              <a:gd name="connsiteY2" fmla="*/ 6252529 h 6252529"/>
              <a:gd name="connsiteX3" fmla="*/ 0 w 5298635"/>
              <a:gd name="connsiteY3" fmla="*/ 6252529 h 6252529"/>
              <a:gd name="connsiteX4" fmla="*/ 0 w 5298635"/>
              <a:gd name="connsiteY4" fmla="*/ 0 h 6252529"/>
              <a:gd name="connsiteX0" fmla="*/ 0 w 5298635"/>
              <a:gd name="connsiteY0" fmla="*/ 0 h 6252529"/>
              <a:gd name="connsiteX1" fmla="*/ 4718064 w 5298635"/>
              <a:gd name="connsiteY1" fmla="*/ 3236685 h 6252529"/>
              <a:gd name="connsiteX2" fmla="*/ 5298635 w 5298635"/>
              <a:gd name="connsiteY2" fmla="*/ 6252529 h 6252529"/>
              <a:gd name="connsiteX3" fmla="*/ 0 w 5298635"/>
              <a:gd name="connsiteY3" fmla="*/ 6252529 h 6252529"/>
              <a:gd name="connsiteX4" fmla="*/ 0 w 5298635"/>
              <a:gd name="connsiteY4" fmla="*/ 0 h 6252529"/>
              <a:gd name="connsiteX0" fmla="*/ 14515 w 5298635"/>
              <a:gd name="connsiteY0" fmla="*/ 0 h 3857672"/>
              <a:gd name="connsiteX1" fmla="*/ 4718064 w 5298635"/>
              <a:gd name="connsiteY1" fmla="*/ 841828 h 3857672"/>
              <a:gd name="connsiteX2" fmla="*/ 5298635 w 5298635"/>
              <a:gd name="connsiteY2" fmla="*/ 3857672 h 3857672"/>
              <a:gd name="connsiteX3" fmla="*/ 0 w 5298635"/>
              <a:gd name="connsiteY3" fmla="*/ 3857672 h 3857672"/>
              <a:gd name="connsiteX4" fmla="*/ 14515 w 5298635"/>
              <a:gd name="connsiteY4" fmla="*/ 0 h 3857672"/>
              <a:gd name="connsiteX0" fmla="*/ 14515 w 5298635"/>
              <a:gd name="connsiteY0" fmla="*/ 0 h 3857672"/>
              <a:gd name="connsiteX1" fmla="*/ 4543892 w 5298635"/>
              <a:gd name="connsiteY1" fmla="*/ 522513 h 3857672"/>
              <a:gd name="connsiteX2" fmla="*/ 5298635 w 5298635"/>
              <a:gd name="connsiteY2" fmla="*/ 3857672 h 3857672"/>
              <a:gd name="connsiteX3" fmla="*/ 0 w 5298635"/>
              <a:gd name="connsiteY3" fmla="*/ 3857672 h 3857672"/>
              <a:gd name="connsiteX4" fmla="*/ 14515 w 5298635"/>
              <a:gd name="connsiteY4" fmla="*/ 0 h 3857672"/>
              <a:gd name="connsiteX0" fmla="*/ 1396 w 5300030"/>
              <a:gd name="connsiteY0" fmla="*/ 0 h 4162472"/>
              <a:gd name="connsiteX1" fmla="*/ 4545287 w 5300030"/>
              <a:gd name="connsiteY1" fmla="*/ 827313 h 4162472"/>
              <a:gd name="connsiteX2" fmla="*/ 5300030 w 5300030"/>
              <a:gd name="connsiteY2" fmla="*/ 4162472 h 4162472"/>
              <a:gd name="connsiteX3" fmla="*/ 1395 w 5300030"/>
              <a:gd name="connsiteY3" fmla="*/ 4162472 h 4162472"/>
              <a:gd name="connsiteX4" fmla="*/ 1396 w 5300030"/>
              <a:gd name="connsiteY4" fmla="*/ 0 h 4162472"/>
              <a:gd name="connsiteX0" fmla="*/ 1396 w 5300030"/>
              <a:gd name="connsiteY0" fmla="*/ 0 h 4162472"/>
              <a:gd name="connsiteX1" fmla="*/ 4809586 w 5300030"/>
              <a:gd name="connsiteY1" fmla="*/ 988712 h 4162472"/>
              <a:gd name="connsiteX2" fmla="*/ 5300030 w 5300030"/>
              <a:gd name="connsiteY2" fmla="*/ 4162472 h 4162472"/>
              <a:gd name="connsiteX3" fmla="*/ 1395 w 5300030"/>
              <a:gd name="connsiteY3" fmla="*/ 4162472 h 4162472"/>
              <a:gd name="connsiteX4" fmla="*/ 1396 w 5300030"/>
              <a:gd name="connsiteY4" fmla="*/ 0 h 4162472"/>
              <a:gd name="connsiteX0" fmla="*/ 1396 w 5300030"/>
              <a:gd name="connsiteY0" fmla="*/ 0 h 4162472"/>
              <a:gd name="connsiteX1" fmla="*/ 5020435 w 5300030"/>
              <a:gd name="connsiteY1" fmla="*/ 1356147 h 4162472"/>
              <a:gd name="connsiteX2" fmla="*/ 5300030 w 5300030"/>
              <a:gd name="connsiteY2" fmla="*/ 4162472 h 4162472"/>
              <a:gd name="connsiteX3" fmla="*/ 1395 w 5300030"/>
              <a:gd name="connsiteY3" fmla="*/ 4162472 h 4162472"/>
              <a:gd name="connsiteX4" fmla="*/ 1396 w 5300030"/>
              <a:gd name="connsiteY4" fmla="*/ 0 h 4162472"/>
              <a:gd name="connsiteX0" fmla="*/ 1396 w 6016916"/>
              <a:gd name="connsiteY0" fmla="*/ 0 h 4175142"/>
              <a:gd name="connsiteX1" fmla="*/ 5020435 w 6016916"/>
              <a:gd name="connsiteY1" fmla="*/ 1356147 h 4175142"/>
              <a:gd name="connsiteX2" fmla="*/ 6016916 w 6016916"/>
              <a:gd name="connsiteY2" fmla="*/ 4175142 h 4175142"/>
              <a:gd name="connsiteX3" fmla="*/ 1395 w 6016916"/>
              <a:gd name="connsiteY3" fmla="*/ 4162472 h 4175142"/>
              <a:gd name="connsiteX4" fmla="*/ 1396 w 6016916"/>
              <a:gd name="connsiteY4" fmla="*/ 0 h 4175142"/>
              <a:gd name="connsiteX0" fmla="*/ 1396 w 6021475"/>
              <a:gd name="connsiteY0" fmla="*/ 0 h 4162814"/>
              <a:gd name="connsiteX1" fmla="*/ 5020435 w 6021475"/>
              <a:gd name="connsiteY1" fmla="*/ 1356147 h 4162814"/>
              <a:gd name="connsiteX2" fmla="*/ 6021475 w 6021475"/>
              <a:gd name="connsiteY2" fmla="*/ 4162814 h 4162814"/>
              <a:gd name="connsiteX3" fmla="*/ 1395 w 6021475"/>
              <a:gd name="connsiteY3" fmla="*/ 4162472 h 4162814"/>
              <a:gd name="connsiteX4" fmla="*/ 1396 w 6021475"/>
              <a:gd name="connsiteY4" fmla="*/ 0 h 4162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1475" h="4162814">
                <a:moveTo>
                  <a:pt x="1396" y="0"/>
                </a:moveTo>
                <a:lnTo>
                  <a:pt x="5020435" y="1356147"/>
                </a:lnTo>
                <a:lnTo>
                  <a:pt x="6021475" y="4162814"/>
                </a:lnTo>
                <a:lnTo>
                  <a:pt x="1395" y="4162472"/>
                </a:lnTo>
                <a:cubicBezTo>
                  <a:pt x="6233" y="2876581"/>
                  <a:pt x="-3442" y="1285891"/>
                  <a:pt x="1396" y="0"/>
                </a:cubicBezTo>
                <a:close/>
              </a:path>
            </a:pathLst>
          </a:custGeom>
          <a:solidFill>
            <a:srgbClr val="FF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796942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1.jpe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7.jpe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3.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372065-1082-4C41-898D-4C58318BC7D1}"/>
              </a:ext>
            </a:extLst>
          </p:cNvPr>
          <p:cNvSpPr/>
          <p:nvPr userDrawn="1"/>
        </p:nvSpPr>
        <p:spPr>
          <a:xfrm>
            <a:off x="0" y="6644381"/>
            <a:ext cx="12192000" cy="213619"/>
          </a:xfrm>
          <a:prstGeom prst="rect">
            <a:avLst/>
          </a:prstGeom>
          <a:solidFill>
            <a:srgbClr val="FFDD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8" name="Parallelogram 7">
            <a:extLst>
              <a:ext uri="{FF2B5EF4-FFF2-40B4-BE49-F238E27FC236}">
                <a16:creationId xmlns:a16="http://schemas.microsoft.com/office/drawing/2014/main" id="{EF77FD0D-583C-422E-B5DC-7E7C1EBE7B6F}"/>
              </a:ext>
            </a:extLst>
          </p:cNvPr>
          <p:cNvSpPr/>
          <p:nvPr userDrawn="1"/>
        </p:nvSpPr>
        <p:spPr>
          <a:xfrm>
            <a:off x="10709158" y="6641867"/>
            <a:ext cx="334840" cy="215153"/>
          </a:xfrm>
          <a:prstGeom prst="parallelogram">
            <a:avLst>
              <a:gd name="adj" fmla="val 52374"/>
            </a:avLst>
          </a:prstGeom>
          <a:solidFill>
            <a:srgbClr val="231F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9" name="Parallelogram 8">
            <a:extLst>
              <a:ext uri="{FF2B5EF4-FFF2-40B4-BE49-F238E27FC236}">
                <a16:creationId xmlns:a16="http://schemas.microsoft.com/office/drawing/2014/main" id="{324D6AA4-1528-4CE7-990D-BD26371D9F7D}"/>
              </a:ext>
            </a:extLst>
          </p:cNvPr>
          <p:cNvSpPr/>
          <p:nvPr userDrawn="1"/>
        </p:nvSpPr>
        <p:spPr>
          <a:xfrm>
            <a:off x="10287056" y="6641867"/>
            <a:ext cx="334840" cy="215153"/>
          </a:xfrm>
          <a:prstGeom prst="parallelogram">
            <a:avLst>
              <a:gd name="adj" fmla="val 52374"/>
            </a:avLst>
          </a:prstGeom>
          <a:solidFill>
            <a:srgbClr val="231F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0" name="Parallelogram 9">
            <a:extLst>
              <a:ext uri="{FF2B5EF4-FFF2-40B4-BE49-F238E27FC236}">
                <a16:creationId xmlns:a16="http://schemas.microsoft.com/office/drawing/2014/main" id="{EE0512BE-6FC1-40CF-8892-EC55F1AA8BEE}"/>
              </a:ext>
            </a:extLst>
          </p:cNvPr>
          <p:cNvSpPr/>
          <p:nvPr userDrawn="1"/>
        </p:nvSpPr>
        <p:spPr>
          <a:xfrm>
            <a:off x="11131260" y="6641867"/>
            <a:ext cx="334840" cy="215153"/>
          </a:xfrm>
          <a:prstGeom prst="parallelogram">
            <a:avLst>
              <a:gd name="adj" fmla="val 52374"/>
            </a:avLst>
          </a:prstGeom>
          <a:solidFill>
            <a:srgbClr val="231F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1" name="Parallelogram 10">
            <a:extLst>
              <a:ext uri="{FF2B5EF4-FFF2-40B4-BE49-F238E27FC236}">
                <a16:creationId xmlns:a16="http://schemas.microsoft.com/office/drawing/2014/main" id="{D1C57EB9-DD30-4849-BE22-6DA91CB4F623}"/>
              </a:ext>
            </a:extLst>
          </p:cNvPr>
          <p:cNvSpPr/>
          <p:nvPr userDrawn="1"/>
        </p:nvSpPr>
        <p:spPr>
          <a:xfrm>
            <a:off x="11554412" y="6641867"/>
            <a:ext cx="334840" cy="215153"/>
          </a:xfrm>
          <a:prstGeom prst="parallelogram">
            <a:avLst>
              <a:gd name="adj" fmla="val 52374"/>
            </a:avLst>
          </a:prstGeom>
          <a:solidFill>
            <a:srgbClr val="231F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2" name="Parallelogram 11">
            <a:extLst>
              <a:ext uri="{FF2B5EF4-FFF2-40B4-BE49-F238E27FC236}">
                <a16:creationId xmlns:a16="http://schemas.microsoft.com/office/drawing/2014/main" id="{079B077D-96BF-4BEF-937D-3EE5F3AAA228}"/>
              </a:ext>
            </a:extLst>
          </p:cNvPr>
          <p:cNvSpPr/>
          <p:nvPr userDrawn="1"/>
        </p:nvSpPr>
        <p:spPr>
          <a:xfrm>
            <a:off x="11970541" y="6641867"/>
            <a:ext cx="334840" cy="215153"/>
          </a:xfrm>
          <a:prstGeom prst="parallelogram">
            <a:avLst>
              <a:gd name="adj" fmla="val 52374"/>
            </a:avLst>
          </a:prstGeom>
          <a:solidFill>
            <a:srgbClr val="231F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17F70B21-D5D6-4F35-9FC2-877151D34271}"/>
              </a:ext>
            </a:extLst>
          </p:cNvPr>
          <p:cNvSpPr/>
          <p:nvPr userDrawn="1"/>
        </p:nvSpPr>
        <p:spPr>
          <a:xfrm>
            <a:off x="12201728" y="5783952"/>
            <a:ext cx="249256" cy="1073068"/>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116767865"/>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7" r:id="rId5"/>
    <p:sldLayoutId id="2147483658" r:id="rId6"/>
    <p:sldLayoutId id="2147483659" r:id="rId7"/>
    <p:sldLayoutId id="2147483660" r:id="rId8"/>
    <p:sldLayoutId id="2147483661"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F5AC08-F553-2742-8281-978138EA9893}"/>
              </a:ext>
            </a:extLst>
          </p:cNvPr>
          <p:cNvSpPr/>
          <p:nvPr userDrawn="1"/>
        </p:nvSpPr>
        <p:spPr>
          <a:xfrm>
            <a:off x="480000" y="259200"/>
            <a:ext cx="11236800" cy="2332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a:extLst>
              <a:ext uri="{FF2B5EF4-FFF2-40B4-BE49-F238E27FC236}">
                <a16:creationId xmlns:a16="http://schemas.microsoft.com/office/drawing/2014/main" id="{E9C05200-4EEC-2849-BEA0-96E5643BE6D8}"/>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032597" y="404664"/>
            <a:ext cx="1440000" cy="1080000"/>
          </a:xfrm>
          <a:prstGeom prst="rect">
            <a:avLst/>
          </a:prstGeom>
        </p:spPr>
      </p:pic>
    </p:spTree>
    <p:extLst>
      <p:ext uri="{BB962C8B-B14F-4D97-AF65-F5344CB8AC3E}">
        <p14:creationId xmlns:p14="http://schemas.microsoft.com/office/powerpoint/2010/main" val="159435578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81" r:id="rId5"/>
    <p:sldLayoutId id="2147483682" r:id="rId6"/>
    <p:sldLayoutId id="2147483683" r:id="rId7"/>
    <p:sldLayoutId id="2147483684" r:id="rId8"/>
  </p:sldLayoutIdLst>
  <p:txStyles>
    <p:titleStyle>
      <a:lvl1pPr algn="l" rtl="0" eaLnBrk="1" fontAlgn="base" hangingPunct="1">
        <a:spcBef>
          <a:spcPct val="0"/>
        </a:spcBef>
        <a:spcAft>
          <a:spcPct val="0"/>
        </a:spcAft>
        <a:defRPr lang="en-AU" sz="3800" b="1" kern="1200">
          <a:solidFill>
            <a:schemeClr val="tx1"/>
          </a:solidFill>
          <a:latin typeface="+mj-lt"/>
          <a:ea typeface="+mj-ea"/>
          <a:cs typeface="+mj-cs"/>
        </a:defRPr>
      </a:lvl1pPr>
      <a:lvl2pPr algn="l" rtl="0" eaLnBrk="1" fontAlgn="base" hangingPunct="1">
        <a:spcBef>
          <a:spcPct val="0"/>
        </a:spcBef>
        <a:spcAft>
          <a:spcPct val="0"/>
        </a:spcAft>
        <a:defRPr sz="3800" b="1">
          <a:solidFill>
            <a:schemeClr val="tx1"/>
          </a:solidFill>
          <a:latin typeface="Calibri" pitchFamily="34" charset="0"/>
        </a:defRPr>
      </a:lvl2pPr>
      <a:lvl3pPr algn="l" rtl="0" eaLnBrk="1" fontAlgn="base" hangingPunct="1">
        <a:spcBef>
          <a:spcPct val="0"/>
        </a:spcBef>
        <a:spcAft>
          <a:spcPct val="0"/>
        </a:spcAft>
        <a:defRPr sz="3800" b="1">
          <a:solidFill>
            <a:schemeClr val="tx1"/>
          </a:solidFill>
          <a:latin typeface="Calibri" pitchFamily="34" charset="0"/>
        </a:defRPr>
      </a:lvl3pPr>
      <a:lvl4pPr algn="l" rtl="0" eaLnBrk="1" fontAlgn="base" hangingPunct="1">
        <a:spcBef>
          <a:spcPct val="0"/>
        </a:spcBef>
        <a:spcAft>
          <a:spcPct val="0"/>
        </a:spcAft>
        <a:defRPr sz="3800" b="1">
          <a:solidFill>
            <a:schemeClr val="tx1"/>
          </a:solidFill>
          <a:latin typeface="Calibri" pitchFamily="34" charset="0"/>
        </a:defRPr>
      </a:lvl4pPr>
      <a:lvl5pPr algn="l" rtl="0" eaLnBrk="1" fontAlgn="base" hangingPunct="1">
        <a:spcBef>
          <a:spcPct val="0"/>
        </a:spcBef>
        <a:spcAft>
          <a:spcPct val="0"/>
        </a:spcAft>
        <a:defRPr sz="3800" b="1">
          <a:solidFill>
            <a:schemeClr val="tx1"/>
          </a:solidFill>
          <a:latin typeface="Calibri" pitchFamily="34" charset="0"/>
        </a:defRPr>
      </a:lvl5pPr>
      <a:lvl6pPr marL="457200" algn="l" rtl="0" eaLnBrk="1" fontAlgn="base" hangingPunct="1">
        <a:spcBef>
          <a:spcPct val="0"/>
        </a:spcBef>
        <a:spcAft>
          <a:spcPct val="0"/>
        </a:spcAft>
        <a:defRPr sz="3800" b="1">
          <a:solidFill>
            <a:schemeClr val="tx1"/>
          </a:solidFill>
          <a:latin typeface="Calibri" pitchFamily="34" charset="0"/>
        </a:defRPr>
      </a:lvl6pPr>
      <a:lvl7pPr marL="914400" algn="l" rtl="0" eaLnBrk="1" fontAlgn="base" hangingPunct="1">
        <a:spcBef>
          <a:spcPct val="0"/>
        </a:spcBef>
        <a:spcAft>
          <a:spcPct val="0"/>
        </a:spcAft>
        <a:defRPr sz="3800" b="1">
          <a:solidFill>
            <a:schemeClr val="tx1"/>
          </a:solidFill>
          <a:latin typeface="Calibri" pitchFamily="34" charset="0"/>
        </a:defRPr>
      </a:lvl7pPr>
      <a:lvl8pPr marL="1371600" algn="l" rtl="0" eaLnBrk="1" fontAlgn="base" hangingPunct="1">
        <a:spcBef>
          <a:spcPct val="0"/>
        </a:spcBef>
        <a:spcAft>
          <a:spcPct val="0"/>
        </a:spcAft>
        <a:defRPr sz="3800" b="1">
          <a:solidFill>
            <a:schemeClr val="tx1"/>
          </a:solidFill>
          <a:latin typeface="Calibri" pitchFamily="34" charset="0"/>
        </a:defRPr>
      </a:lvl8pPr>
      <a:lvl9pPr marL="1828800" algn="l" rtl="0" eaLnBrk="1" fontAlgn="base" hangingPunct="1">
        <a:spcBef>
          <a:spcPct val="0"/>
        </a:spcBef>
        <a:spcAft>
          <a:spcPct val="0"/>
        </a:spcAft>
        <a:defRPr sz="3800" b="1">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14334F-BA7F-8D4E-A380-86B70D3B9867}"/>
              </a:ext>
            </a:extLst>
          </p:cNvPr>
          <p:cNvSpPr/>
          <p:nvPr userDrawn="1"/>
        </p:nvSpPr>
        <p:spPr>
          <a:xfrm>
            <a:off x="470400" y="10800"/>
            <a:ext cx="11251200" cy="856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4" name="Straight Connector 3"/>
          <p:cNvCxnSpPr/>
          <p:nvPr userDrawn="1"/>
        </p:nvCxnSpPr>
        <p:spPr>
          <a:xfrm flipH="1">
            <a:off x="478367" y="6381750"/>
            <a:ext cx="112395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F511DC1D-F1DB-FF4A-9E5A-DA597DD5E89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608501" y="133200"/>
            <a:ext cx="816000" cy="612000"/>
          </a:xfrm>
          <a:prstGeom prst="rect">
            <a:avLst/>
          </a:prstGeom>
        </p:spPr>
      </p:pic>
    </p:spTree>
    <p:extLst>
      <p:ext uri="{BB962C8B-B14F-4D97-AF65-F5344CB8AC3E}">
        <p14:creationId xmlns:p14="http://schemas.microsoft.com/office/powerpoint/2010/main" val="304057734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0.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1.png"/><Relationship Id="rId1" Type="http://schemas.openxmlformats.org/officeDocument/2006/relationships/slideLayout" Target="../slideLayouts/slideLayout11.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1.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0.jpeg"/><Relationship Id="rId1" Type="http://schemas.openxmlformats.org/officeDocument/2006/relationships/slideLayout" Target="../slideLayouts/slideLayout11.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D23994-2111-4713-B32F-9242D3F99722}"/>
              </a:ext>
            </a:extLst>
          </p:cNvPr>
          <p:cNvSpPr txBox="1"/>
          <p:nvPr/>
        </p:nvSpPr>
        <p:spPr>
          <a:xfrm>
            <a:off x="497428" y="3667098"/>
            <a:ext cx="11197142" cy="3215624"/>
          </a:xfrm>
          <a:prstGeom prst="rect">
            <a:avLst/>
          </a:prstGeom>
          <a:noFill/>
        </p:spPr>
        <p:txBody>
          <a:bodyPr wrap="square" rtlCol="0" anchor="t">
            <a:spAutoFit/>
          </a:bodyPr>
          <a:lstStyle/>
          <a:p>
            <a:r>
              <a:rPr lang="en-US" sz="3600" b="1" dirty="0">
                <a:solidFill>
                  <a:srgbClr val="EF3829"/>
                </a:solidFill>
                <a:latin typeface="Century Gothic" panose="020B0502020202020204" pitchFamily="34" charset="0"/>
              </a:rPr>
              <a:t>▌</a:t>
            </a:r>
            <a:r>
              <a:rPr lang="en-US" sz="3600" b="1" dirty="0">
                <a:latin typeface="Century Gothic"/>
              </a:rPr>
              <a:t>Prescribed burning: a south-west Australian perspective</a:t>
            </a:r>
            <a:endParaRPr lang="en-US" sz="2000" b="1" dirty="0">
              <a:latin typeface="Century Gothic" panose="020B0502020202020204" pitchFamily="34" charset="0"/>
            </a:endParaRPr>
          </a:p>
          <a:p>
            <a:endParaRPr lang="en-US" sz="2000" dirty="0">
              <a:latin typeface="Century Gothic" panose="020B0502020202020204" pitchFamily="34" charset="0"/>
            </a:endParaRPr>
          </a:p>
          <a:p>
            <a:pPr lvl="0">
              <a:lnSpc>
                <a:spcPct val="150000"/>
              </a:lnSpc>
            </a:pPr>
            <a:r>
              <a:rPr lang="en-US" sz="2000" dirty="0">
                <a:latin typeface="Century Gothic" panose="020B0502020202020204" pitchFamily="34" charset="0"/>
              </a:rPr>
              <a:t>Dr Neil Burrows, </a:t>
            </a:r>
            <a:r>
              <a:rPr lang="en-US" sz="2000" dirty="0" err="1">
                <a:latin typeface="Century Gothic" panose="020B0502020202020204" pitchFamily="34" charset="0"/>
              </a:rPr>
              <a:t>FireNinti</a:t>
            </a:r>
            <a:r>
              <a:rPr lang="en-US" sz="2000" dirty="0">
                <a:latin typeface="Century Gothic" panose="020B0502020202020204" pitchFamily="34" charset="0"/>
              </a:rPr>
              <a:t> Consultancy</a:t>
            </a:r>
          </a:p>
          <a:p>
            <a:pPr lvl="0">
              <a:lnSpc>
                <a:spcPct val="150000"/>
              </a:lnSpc>
            </a:pPr>
            <a:r>
              <a:rPr lang="en-AU" sz="2000" dirty="0">
                <a:latin typeface="Century Gothic" panose="020B0502020202020204" pitchFamily="34" charset="0"/>
              </a:rPr>
              <a:t>National Fire Fuels Science Webinar </a:t>
            </a:r>
            <a:r>
              <a:rPr lang="en-AU" sz="2000" b="1" dirty="0">
                <a:latin typeface="Century Gothic" panose="020B0502020202020204" pitchFamily="34" charset="0"/>
              </a:rPr>
              <a:t>13 May 2020</a:t>
            </a:r>
          </a:p>
          <a:p>
            <a:pPr lvl="0">
              <a:lnSpc>
                <a:spcPct val="150000"/>
              </a:lnSpc>
            </a:pPr>
            <a:r>
              <a:rPr lang="en-AU" sz="2000" dirty="0">
                <a:latin typeface="Century Gothic" panose="020B0502020202020204" pitchFamily="34" charset="0"/>
              </a:rPr>
              <a:t>The science of hazard reduction: what do we know and what are the knowledge gaps?</a:t>
            </a:r>
          </a:p>
          <a:p>
            <a:pPr marL="342900" lvl="0" indent="-342900">
              <a:lnSpc>
                <a:spcPct val="150000"/>
              </a:lnSpc>
              <a:buFont typeface="Arial" panose="020B0604020202020204" pitchFamily="34" charset="0"/>
              <a:buChar char="•"/>
            </a:pPr>
            <a:endParaRPr lang="en-AU" sz="1600" dirty="0">
              <a:latin typeface="Century Gothic" panose="020B0502020202020204" pitchFamily="34" charset="0"/>
            </a:endParaRPr>
          </a:p>
        </p:txBody>
      </p:sp>
      <p:pic>
        <p:nvPicPr>
          <p:cNvPr id="11" name="Picture Placeholder 10" descr="A group of people standing next to a tree&#10;&#10;Description automatically generated">
            <a:extLst>
              <a:ext uri="{FF2B5EF4-FFF2-40B4-BE49-F238E27FC236}">
                <a16:creationId xmlns:a16="http://schemas.microsoft.com/office/drawing/2014/main" id="{B732E093-2179-44A6-B97F-F641FF9320B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8564" b="28564"/>
          <a:stretch>
            <a:fillRect/>
          </a:stretch>
        </p:blipFill>
        <p:spPr/>
      </p:pic>
    </p:spTree>
    <p:extLst>
      <p:ext uri="{BB962C8B-B14F-4D97-AF65-F5344CB8AC3E}">
        <p14:creationId xmlns:p14="http://schemas.microsoft.com/office/powerpoint/2010/main" val="649228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7728" y="116632"/>
            <a:ext cx="6573416" cy="1440160"/>
          </a:xfrm>
        </p:spPr>
        <p:txBody>
          <a:bodyPr>
            <a:normAutofit fontScale="90000"/>
          </a:bodyPr>
          <a:lstStyle/>
          <a:p>
            <a:r>
              <a:rPr lang="en-AU" sz="2800" b="1" dirty="0"/>
              <a:t>Prescribed burning: </a:t>
            </a:r>
            <a:br>
              <a:rPr lang="en-AU" sz="2800" b="1" dirty="0"/>
            </a:br>
            <a:r>
              <a:rPr lang="en-AU" sz="2800" b="1" dirty="0"/>
              <a:t>A south-west Australian perspective</a:t>
            </a:r>
            <a:br>
              <a:rPr lang="en-AU" sz="2800" b="1" dirty="0"/>
            </a:br>
            <a:r>
              <a:rPr lang="en-AU" sz="1800" dirty="0"/>
              <a:t>Neil Burrows</a:t>
            </a:r>
            <a:br>
              <a:rPr lang="en-AU" sz="1800" dirty="0"/>
            </a:br>
            <a:r>
              <a:rPr lang="en-AU" sz="1800" dirty="0"/>
              <a:t> Bushfire Front</a:t>
            </a:r>
            <a:br>
              <a:rPr lang="en-AU" sz="1800" dirty="0"/>
            </a:br>
            <a:r>
              <a:rPr lang="en-AU" sz="1800" dirty="0"/>
              <a:t>Western Australia</a:t>
            </a:r>
          </a:p>
        </p:txBody>
      </p:sp>
      <p:sp>
        <p:nvSpPr>
          <p:cNvPr id="3" name="Content Placeholder 2"/>
          <p:cNvSpPr>
            <a:spLocks noGrp="1"/>
          </p:cNvSpPr>
          <p:nvPr>
            <p:ph sz="half" idx="1"/>
          </p:nvPr>
        </p:nvSpPr>
        <p:spPr>
          <a:xfrm>
            <a:off x="1930521" y="1844825"/>
            <a:ext cx="3178696" cy="3384376"/>
          </a:xfrm>
        </p:spPr>
        <p:txBody>
          <a:bodyPr>
            <a:normAutofit/>
          </a:bodyPr>
          <a:lstStyle/>
          <a:p>
            <a:r>
              <a:rPr lang="en-AU" sz="2000" dirty="0"/>
              <a:t>Landscape prescribed burning, done properly, is critical to significantly reducing bushfire losses and increasing bushfire ‘saves’</a:t>
            </a:r>
          </a:p>
          <a:p>
            <a:endParaRPr lang="en-AU" sz="2000" dirty="0"/>
          </a:p>
          <a:p>
            <a:r>
              <a:rPr lang="en-AU" sz="2000" dirty="0"/>
              <a:t>It is “</a:t>
            </a:r>
            <a:r>
              <a:rPr lang="en-AU" sz="2000" i="1" dirty="0"/>
              <a:t>fire by choice, not by chance</a:t>
            </a:r>
            <a:r>
              <a:rPr lang="en-AU" sz="2000" dirty="0"/>
              <a:t>” (</a:t>
            </a:r>
            <a:r>
              <a:rPr lang="en-AU" sz="2000" dirty="0" err="1"/>
              <a:t>Pyne</a:t>
            </a:r>
            <a:r>
              <a:rPr lang="en-AU" sz="2000" dirty="0"/>
              <a:t> 2020)</a:t>
            </a:r>
          </a:p>
          <a:p>
            <a:endParaRPr lang="en-AU" sz="2000" dirty="0"/>
          </a:p>
          <a:p>
            <a:endParaRPr lang="en-AU" sz="2000" dirty="0"/>
          </a:p>
        </p:txBody>
      </p:sp>
      <p:pic>
        <p:nvPicPr>
          <p:cNvPr id="1026" name="Picture 2" descr="G:\Recovered Files\NTFS\Walpole fire project\WalpolePics\Walpole.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339916" y="1988840"/>
            <a:ext cx="5292588" cy="35283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E:\BFF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7489" y="1"/>
            <a:ext cx="2032381" cy="956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4746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75520" y="1700808"/>
            <a:ext cx="4176464" cy="5157192"/>
          </a:xfrm>
        </p:spPr>
        <p:txBody>
          <a:bodyPr>
            <a:normAutofit fontScale="70000" lnSpcReduction="20000"/>
          </a:bodyPr>
          <a:lstStyle/>
          <a:p>
            <a:pPr marL="0" indent="0">
              <a:buNone/>
            </a:pPr>
            <a:r>
              <a:rPr lang="en-AU" dirty="0"/>
              <a:t>Regular prescribed burning:</a:t>
            </a:r>
          </a:p>
          <a:p>
            <a:pPr lvl="1">
              <a:buFont typeface="Wingdings" panose="05000000000000000000" pitchFamily="2" charset="2"/>
              <a:buChar char="§"/>
            </a:pPr>
            <a:r>
              <a:rPr lang="en-AU" dirty="0"/>
              <a:t>Reduces fuel load</a:t>
            </a:r>
          </a:p>
          <a:p>
            <a:pPr lvl="1">
              <a:buFont typeface="Wingdings" panose="05000000000000000000" pitchFamily="2" charset="2"/>
              <a:buChar char="§"/>
            </a:pPr>
            <a:r>
              <a:rPr lang="en-AU" dirty="0"/>
              <a:t>Reduces fuel hazard by altering fuel structure</a:t>
            </a:r>
          </a:p>
          <a:p>
            <a:pPr marL="57150" indent="0">
              <a:buNone/>
            </a:pPr>
            <a:endParaRPr lang="en-AU" dirty="0"/>
          </a:p>
          <a:p>
            <a:pPr marL="57150" indent="0">
              <a:buNone/>
            </a:pPr>
            <a:r>
              <a:rPr lang="en-AU" dirty="0"/>
              <a:t>This reduces: </a:t>
            </a:r>
          </a:p>
          <a:p>
            <a:pPr marL="914400" lvl="1" indent="-457200">
              <a:buFont typeface="Wingdings" panose="05000000000000000000" pitchFamily="2" charset="2"/>
              <a:buChar char="§"/>
            </a:pPr>
            <a:r>
              <a:rPr lang="en-AU" dirty="0"/>
              <a:t>Fire intensity</a:t>
            </a:r>
          </a:p>
          <a:p>
            <a:pPr marL="914400" lvl="1" indent="-457200">
              <a:buFont typeface="Wingdings" panose="05000000000000000000" pitchFamily="2" charset="2"/>
              <a:buChar char="§"/>
            </a:pPr>
            <a:r>
              <a:rPr lang="en-AU" dirty="0"/>
              <a:t>Rate of spread</a:t>
            </a:r>
          </a:p>
          <a:p>
            <a:pPr marL="914400" lvl="1" indent="-457200">
              <a:buFont typeface="Wingdings" panose="05000000000000000000" pitchFamily="2" charset="2"/>
              <a:buChar char="§"/>
            </a:pPr>
            <a:r>
              <a:rPr lang="en-AU" dirty="0"/>
              <a:t>Flame size</a:t>
            </a:r>
          </a:p>
          <a:p>
            <a:pPr marL="914400" lvl="1" indent="-457200">
              <a:buFont typeface="Wingdings" panose="05000000000000000000" pitchFamily="2" charset="2"/>
              <a:buChar char="§"/>
            </a:pPr>
            <a:r>
              <a:rPr lang="en-AU" dirty="0"/>
              <a:t>Ember attack and  spotting </a:t>
            </a:r>
          </a:p>
          <a:p>
            <a:pPr marL="914400" lvl="1" indent="-457200">
              <a:buFont typeface="Wingdings" panose="05000000000000000000" pitchFamily="2" charset="2"/>
              <a:buChar char="§"/>
            </a:pPr>
            <a:endParaRPr lang="en-AU" dirty="0"/>
          </a:p>
          <a:p>
            <a:pPr marL="57150" indent="0">
              <a:buNone/>
            </a:pPr>
            <a:r>
              <a:rPr lang="en-AU" dirty="0"/>
              <a:t>Outcomes:</a:t>
            </a:r>
          </a:p>
          <a:p>
            <a:pPr marL="914400" lvl="1" indent="-457200">
              <a:buFont typeface="Wingdings" panose="05000000000000000000" pitchFamily="2" charset="2"/>
              <a:buChar char="§"/>
            </a:pPr>
            <a:r>
              <a:rPr lang="en-AU" dirty="0"/>
              <a:t>Suppression is easier, safer, cheaper</a:t>
            </a:r>
          </a:p>
          <a:p>
            <a:pPr marL="914400" lvl="1" indent="-457200">
              <a:buFont typeface="Wingdings" panose="05000000000000000000" pitchFamily="2" charset="2"/>
              <a:buChar char="§"/>
            </a:pPr>
            <a:r>
              <a:rPr lang="en-AU" dirty="0"/>
              <a:t>Saves lives</a:t>
            </a:r>
          </a:p>
          <a:p>
            <a:pPr marL="914400" lvl="1" indent="-457200">
              <a:buFont typeface="Wingdings" panose="05000000000000000000" pitchFamily="2" charset="2"/>
              <a:buChar char="§"/>
            </a:pPr>
            <a:r>
              <a:rPr lang="en-AU" dirty="0"/>
              <a:t>Less damage to communities and the environment</a:t>
            </a:r>
          </a:p>
          <a:p>
            <a:pPr marL="57150" indent="0">
              <a:buNone/>
            </a:pPr>
            <a:r>
              <a:rPr lang="en-AU" dirty="0"/>
              <a:t> </a:t>
            </a:r>
          </a:p>
          <a:p>
            <a:pPr marL="0" indent="0">
              <a:buNone/>
            </a:pPr>
            <a:r>
              <a:rPr lang="en-AU" dirty="0"/>
              <a:t> </a:t>
            </a:r>
          </a:p>
        </p:txBody>
      </p:sp>
      <p:graphicFrame>
        <p:nvGraphicFramePr>
          <p:cNvPr id="5" name="Content Placeholder 4"/>
          <p:cNvGraphicFramePr>
            <a:graphicFrameLocks noGrp="1"/>
          </p:cNvGraphicFramePr>
          <p:nvPr>
            <p:ph sz="half" idx="2"/>
          </p:nvPr>
        </p:nvGraphicFramePr>
        <p:xfrm>
          <a:off x="6168008" y="38811"/>
          <a:ext cx="4392488" cy="38884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nvGraphicFramePr>
        <p:xfrm>
          <a:off x="5591944" y="3815741"/>
          <a:ext cx="4982344" cy="302433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423592" y="908721"/>
            <a:ext cx="3312368" cy="646331"/>
          </a:xfrm>
          <a:prstGeom prst="rect">
            <a:avLst/>
          </a:prstGeom>
          <a:noFill/>
        </p:spPr>
        <p:txBody>
          <a:bodyPr wrap="square" rtlCol="0">
            <a:spAutoFit/>
          </a:bodyPr>
          <a:lstStyle/>
          <a:p>
            <a:pPr algn="ctr"/>
            <a:r>
              <a:rPr lang="en-AU" sz="3600" dirty="0"/>
              <a:t>The science</a:t>
            </a:r>
          </a:p>
        </p:txBody>
      </p:sp>
      <p:pic>
        <p:nvPicPr>
          <p:cNvPr id="8" name="Picture 2" descr="E:\BFF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7489" y="1"/>
            <a:ext cx="2032381" cy="956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807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63552" y="1268760"/>
            <a:ext cx="2592288" cy="504056"/>
          </a:xfrm>
        </p:spPr>
        <p:txBody>
          <a:bodyPr>
            <a:noAutofit/>
          </a:bodyPr>
          <a:lstStyle/>
          <a:p>
            <a:r>
              <a:rPr lang="en-AU" sz="3600" b="0" dirty="0"/>
              <a:t>The history</a:t>
            </a:r>
          </a:p>
        </p:txBody>
      </p:sp>
      <p:sp>
        <p:nvSpPr>
          <p:cNvPr id="4" name="Content Placeholder 3"/>
          <p:cNvSpPr>
            <a:spLocks noGrp="1"/>
          </p:cNvSpPr>
          <p:nvPr>
            <p:ph sz="half" idx="2"/>
          </p:nvPr>
        </p:nvSpPr>
        <p:spPr>
          <a:xfrm>
            <a:off x="1775520" y="1772816"/>
            <a:ext cx="2880320" cy="4782146"/>
          </a:xfrm>
        </p:spPr>
        <p:txBody>
          <a:bodyPr/>
          <a:lstStyle/>
          <a:p>
            <a:r>
              <a:rPr lang="en-AU" dirty="0"/>
              <a:t>When the area burnt by prescribe fire trends down, the area burnt by bushfire trends up</a:t>
            </a:r>
          </a:p>
          <a:p>
            <a:endParaRPr lang="en-AU" dirty="0"/>
          </a:p>
          <a:p>
            <a:r>
              <a:rPr lang="en-AU" dirty="0"/>
              <a:t>We need to burn at least 8% per annum to ‘flatten the curve’.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1864" y="836712"/>
            <a:ext cx="5616624" cy="2655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831988" y="332656"/>
            <a:ext cx="5616624" cy="369332"/>
          </a:xfrm>
          <a:prstGeom prst="rect">
            <a:avLst/>
          </a:prstGeom>
          <a:noFill/>
        </p:spPr>
        <p:txBody>
          <a:bodyPr wrap="square" rtlCol="0">
            <a:spAutoFit/>
          </a:bodyPr>
          <a:lstStyle/>
          <a:p>
            <a:pPr algn="ctr"/>
            <a:r>
              <a:rPr lang="en-AU" dirty="0"/>
              <a:t>SW Forest region (~2.5 M ha)</a:t>
            </a:r>
          </a:p>
        </p:txBody>
      </p:sp>
      <p:graphicFrame>
        <p:nvGraphicFramePr>
          <p:cNvPr id="9" name="Chart 8"/>
          <p:cNvGraphicFramePr/>
          <p:nvPr/>
        </p:nvGraphicFramePr>
        <p:xfrm>
          <a:off x="4871864" y="3501009"/>
          <a:ext cx="5616624" cy="280831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5532146" y="6093297"/>
            <a:ext cx="4896544" cy="461665"/>
          </a:xfrm>
          <a:prstGeom prst="rect">
            <a:avLst/>
          </a:prstGeom>
          <a:noFill/>
        </p:spPr>
        <p:txBody>
          <a:bodyPr wrap="square" rtlCol="0">
            <a:spAutoFit/>
          </a:bodyPr>
          <a:lstStyle/>
          <a:p>
            <a:r>
              <a:rPr lang="en-AU" sz="1200" dirty="0"/>
              <a:t>Prescribed burning area (single year) and bushfire area (mean of next 5 years). (Source: Sneeuwjagt 2008/11 + updates)</a:t>
            </a:r>
          </a:p>
        </p:txBody>
      </p:sp>
      <p:pic>
        <p:nvPicPr>
          <p:cNvPr id="10" name="Picture 2" descr="E:\BFF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7489" y="1"/>
            <a:ext cx="2032381" cy="956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189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91544" y="1052736"/>
            <a:ext cx="3312368" cy="900100"/>
          </a:xfrm>
        </p:spPr>
        <p:txBody>
          <a:bodyPr>
            <a:noAutofit/>
          </a:bodyPr>
          <a:lstStyle/>
          <a:p>
            <a:r>
              <a:rPr lang="en-AU" sz="3600" b="0" dirty="0"/>
              <a:t>The experience</a:t>
            </a:r>
          </a:p>
        </p:txBody>
      </p:sp>
      <p:sp>
        <p:nvSpPr>
          <p:cNvPr id="4" name="Content Placeholder 3"/>
          <p:cNvSpPr>
            <a:spLocks noGrp="1"/>
          </p:cNvSpPr>
          <p:nvPr>
            <p:ph sz="half" idx="2"/>
          </p:nvPr>
        </p:nvSpPr>
        <p:spPr>
          <a:xfrm>
            <a:off x="1794248" y="2204864"/>
            <a:ext cx="4040188" cy="3951288"/>
          </a:xfrm>
        </p:spPr>
        <p:txBody>
          <a:bodyPr/>
          <a:lstStyle/>
          <a:p>
            <a:r>
              <a:rPr lang="en-AU" dirty="0"/>
              <a:t>Prescribed burning greatly assists our fire fighters:</a:t>
            </a:r>
          </a:p>
          <a:p>
            <a:pPr lvl="1"/>
            <a:r>
              <a:rPr lang="en-AU" dirty="0"/>
              <a:t>Published case studies</a:t>
            </a:r>
          </a:p>
          <a:p>
            <a:pPr lvl="1"/>
            <a:r>
              <a:rPr lang="en-AU" dirty="0"/>
              <a:t>Fire fighter experiences  </a:t>
            </a:r>
          </a:p>
        </p:txBody>
      </p:sp>
      <p:pic>
        <p:nvPicPr>
          <p:cNvPr id="2050" name="Picture 2" descr="F:\Perth Hil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0097" y="188640"/>
            <a:ext cx="2487329" cy="35283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Mt_Cooke_fire20030111_no_notes_A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7969" y="3626986"/>
            <a:ext cx="4453905" cy="3215941"/>
          </a:xfrm>
          <a:prstGeom prst="rect">
            <a:avLst/>
          </a:prstGeom>
          <a:noFill/>
          <a:ln>
            <a:noFill/>
          </a:ln>
        </p:spPr>
      </p:pic>
      <p:pic>
        <p:nvPicPr>
          <p:cNvPr id="6" name="Picture 2" descr="E:\BFF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7489" y="1"/>
            <a:ext cx="2032381" cy="956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6149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a:spLocks noGrp="1"/>
          </p:cNvSpPr>
          <p:nvPr>
            <p:ph sz="quarter" idx="4"/>
          </p:nvPr>
        </p:nvSpPr>
        <p:spPr>
          <a:xfrm>
            <a:off x="1847528" y="1484784"/>
            <a:ext cx="4248472" cy="5373216"/>
          </a:xfrm>
        </p:spPr>
        <p:txBody>
          <a:bodyPr>
            <a:normAutofit fontScale="92500" lnSpcReduction="20000"/>
          </a:bodyPr>
          <a:lstStyle/>
          <a:p>
            <a:r>
              <a:rPr lang="en-AU" dirty="0"/>
              <a:t>After 60 years, no evidence of environmental damage or species declines or extinctions</a:t>
            </a:r>
          </a:p>
          <a:p>
            <a:pPr lvl="1"/>
            <a:r>
              <a:rPr lang="en-AU" dirty="0"/>
              <a:t>Very low burn severity and killing power (&lt;500 kW/m)</a:t>
            </a:r>
          </a:p>
          <a:p>
            <a:pPr lvl="1"/>
            <a:r>
              <a:rPr lang="en-AU" dirty="0"/>
              <a:t>Patchy in all dimensions, diverse seral stages</a:t>
            </a:r>
          </a:p>
          <a:p>
            <a:pPr lvl="1"/>
            <a:r>
              <a:rPr lang="en-AU" dirty="0"/>
              <a:t>‘Fire sensitive’ species persist by surviving or escaping the flames</a:t>
            </a:r>
          </a:p>
          <a:p>
            <a:pPr lvl="1"/>
            <a:r>
              <a:rPr lang="en-AU" dirty="0"/>
              <a:t> Recovers quickly (in years)</a:t>
            </a:r>
          </a:p>
          <a:p>
            <a:pPr lvl="1"/>
            <a:endParaRPr lang="en-AU" dirty="0"/>
          </a:p>
          <a:p>
            <a:r>
              <a:rPr lang="en-AU" dirty="0"/>
              <a:t>A mega-bushfire cycle causes environmental harm and threatens our wildlife and our communities</a:t>
            </a:r>
          </a:p>
          <a:p>
            <a:pPr lvl="1"/>
            <a:r>
              <a:rPr lang="en-AU" dirty="0"/>
              <a:t>Very high burn severity and killing power (20,000-30,000 kW/m)</a:t>
            </a:r>
          </a:p>
          <a:p>
            <a:pPr lvl="1"/>
            <a:r>
              <a:rPr lang="en-AU" dirty="0"/>
              <a:t>Homogenous over large areas</a:t>
            </a:r>
          </a:p>
          <a:p>
            <a:pPr lvl="1"/>
            <a:r>
              <a:rPr lang="en-AU" dirty="0"/>
              <a:t>Few survivors and few escapees</a:t>
            </a:r>
          </a:p>
          <a:p>
            <a:pPr lvl="1"/>
            <a:r>
              <a:rPr lang="en-AU" dirty="0"/>
              <a:t>Recovers slowly (in decades or centuries)</a:t>
            </a:r>
          </a:p>
        </p:txBody>
      </p:sp>
      <p:sp>
        <p:nvSpPr>
          <p:cNvPr id="8" name="Text Placeholder 4"/>
          <p:cNvSpPr>
            <a:spLocks noGrp="1"/>
          </p:cNvSpPr>
          <p:nvPr>
            <p:ph type="body" idx="1"/>
          </p:nvPr>
        </p:nvSpPr>
        <p:spPr>
          <a:xfrm>
            <a:off x="1847528" y="1052736"/>
            <a:ext cx="4248472" cy="360040"/>
          </a:xfrm>
        </p:spPr>
        <p:txBody>
          <a:bodyPr>
            <a:normAutofit fontScale="92500" lnSpcReduction="20000"/>
          </a:bodyPr>
          <a:lstStyle/>
          <a:p>
            <a:pPr algn="ctr"/>
            <a:r>
              <a:rPr lang="en-AU" dirty="0"/>
              <a:t>Biodiversity and the environment</a:t>
            </a:r>
          </a:p>
        </p:txBody>
      </p:sp>
      <p:pic>
        <p:nvPicPr>
          <p:cNvPr id="13" name="Picture 2" descr="E:\BFF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7489" y="1"/>
            <a:ext cx="2032381" cy="95641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DSCN086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1" y="647076"/>
            <a:ext cx="4260571" cy="3003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C:\Users\neilb\AppData\Local\Microsoft\Windows\Temporary Internet Files\Content.Word\IMG_1289.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8009" y="3785792"/>
            <a:ext cx="4188563" cy="3072208"/>
          </a:xfrm>
          <a:prstGeom prst="rect">
            <a:avLst/>
          </a:prstGeom>
          <a:noFill/>
          <a:ln>
            <a:noFill/>
          </a:ln>
        </p:spPr>
      </p:pic>
    </p:spTree>
    <p:extLst>
      <p:ext uri="{BB962C8B-B14F-4D97-AF65-F5344CB8AC3E}">
        <p14:creationId xmlns:p14="http://schemas.microsoft.com/office/powerpoint/2010/main" val="3363287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4223792" y="1052736"/>
            <a:ext cx="3904192" cy="5184576"/>
          </a:xfrm>
        </p:spPr>
        <p:txBody>
          <a:bodyPr>
            <a:normAutofit fontScale="70000" lnSpcReduction="20000"/>
          </a:bodyPr>
          <a:lstStyle/>
          <a:p>
            <a:pPr lvl="1">
              <a:buFont typeface="Wingdings" panose="05000000000000000000" pitchFamily="2" charset="2"/>
              <a:buChar char="Ø"/>
            </a:pPr>
            <a:r>
              <a:rPr lang="en-AU" sz="2600" dirty="0"/>
              <a:t>Strong leadership</a:t>
            </a:r>
          </a:p>
          <a:p>
            <a:pPr lvl="1">
              <a:buFont typeface="Wingdings" panose="05000000000000000000" pitchFamily="2" charset="2"/>
              <a:buChar char="Ø"/>
            </a:pPr>
            <a:r>
              <a:rPr lang="en-AU" sz="2600" dirty="0"/>
              <a:t>Competent, well resourced people</a:t>
            </a:r>
          </a:p>
          <a:p>
            <a:pPr lvl="1">
              <a:buFont typeface="Wingdings" panose="05000000000000000000" pitchFamily="2" charset="2"/>
              <a:buChar char="Ø"/>
            </a:pPr>
            <a:r>
              <a:rPr lang="en-AU" sz="2600" dirty="0"/>
              <a:t>Good science and innovation</a:t>
            </a:r>
          </a:p>
          <a:p>
            <a:pPr lvl="1">
              <a:buFont typeface="Wingdings" panose="05000000000000000000" pitchFamily="2" charset="2"/>
              <a:buChar char="Ø"/>
            </a:pPr>
            <a:r>
              <a:rPr lang="en-AU" sz="2600" dirty="0"/>
              <a:t>Community education and information</a:t>
            </a:r>
          </a:p>
          <a:p>
            <a:pPr lvl="1">
              <a:buFont typeface="Wingdings" panose="05000000000000000000" pitchFamily="2" charset="2"/>
              <a:buChar char="Ø"/>
            </a:pPr>
            <a:r>
              <a:rPr lang="en-AU" sz="2600" dirty="0"/>
              <a:t>Implemented in an adaptive, risk management framework</a:t>
            </a:r>
          </a:p>
          <a:p>
            <a:pPr marL="0" indent="0">
              <a:buNone/>
            </a:pPr>
            <a:endParaRPr lang="en-AU" sz="2600" dirty="0"/>
          </a:p>
          <a:p>
            <a:pPr marL="0" indent="0">
              <a:buNone/>
            </a:pPr>
            <a:r>
              <a:rPr lang="en-AU" sz="2100" dirty="0"/>
              <a:t>Since the 1961 Royal Commission, prescribed burning in SW WA has had strong support from the major political parties, and broad community support, with the usual opposition from green groups and green academics.</a:t>
            </a:r>
          </a:p>
          <a:p>
            <a:pPr marL="457200" lvl="1" indent="0">
              <a:buNone/>
            </a:pPr>
            <a:endParaRPr lang="en-AU" dirty="0"/>
          </a:p>
          <a:p>
            <a:pPr marL="457200" lvl="1" indent="0">
              <a:buNone/>
            </a:pPr>
            <a:r>
              <a:rPr lang="en-AU" sz="1900" dirty="0"/>
              <a:t>“</a:t>
            </a:r>
            <a:r>
              <a:rPr lang="en-AU" sz="1900" i="1" dirty="0"/>
              <a:t>The McGowan government is delivering a $22 M funding boost to DBCA’s </a:t>
            </a:r>
            <a:r>
              <a:rPr lang="en-AU" sz="1900" b="1" i="1" dirty="0"/>
              <a:t>Enhanced Prescribed Burning Program </a:t>
            </a:r>
            <a:r>
              <a:rPr lang="en-AU" sz="1900" i="1" dirty="0"/>
              <a:t>over the next four years. This is in addition to the Department’s $11 M annual budget for the south west of the State</a:t>
            </a:r>
            <a:r>
              <a:rPr lang="en-AU" sz="1900" dirty="0"/>
              <a:t>”. </a:t>
            </a:r>
          </a:p>
          <a:p>
            <a:pPr marL="457200" lvl="1" indent="0">
              <a:buNone/>
            </a:pPr>
            <a:r>
              <a:rPr lang="en-AU" sz="1900" dirty="0"/>
              <a:t>The Hon Stephen Dawson, Minister for Environment Oct. 2019. </a:t>
            </a:r>
          </a:p>
        </p:txBody>
      </p:sp>
      <p:sp>
        <p:nvSpPr>
          <p:cNvPr id="10" name="Text Placeholder 1"/>
          <p:cNvSpPr>
            <a:spLocks noGrp="1"/>
          </p:cNvSpPr>
          <p:nvPr>
            <p:ph type="body" sz="quarter" idx="3"/>
          </p:nvPr>
        </p:nvSpPr>
        <p:spPr>
          <a:xfrm>
            <a:off x="4151784" y="327933"/>
            <a:ext cx="4392488" cy="639762"/>
          </a:xfrm>
        </p:spPr>
        <p:txBody>
          <a:bodyPr>
            <a:normAutofit fontScale="92500" lnSpcReduction="10000"/>
          </a:bodyPr>
          <a:lstStyle/>
          <a:p>
            <a:r>
              <a:rPr lang="en-AU" dirty="0"/>
              <a:t>Impediments to prescribed burning can be managed by:</a:t>
            </a:r>
          </a:p>
        </p:txBody>
      </p:sp>
      <p:pic>
        <p:nvPicPr>
          <p:cNvPr id="13" name="Picture 2" descr="E:\BFF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7489" y="1"/>
            <a:ext cx="2032381" cy="956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6821177"/>
      </p:ext>
    </p:extLst>
  </p:cSld>
  <p:clrMapOvr>
    <a:masterClrMapping/>
  </p:clrMapOvr>
</p:sld>
</file>

<file path=ppt/theme/theme1.xml><?xml version="1.0" encoding="utf-8"?>
<a:theme xmlns:a="http://schemas.openxmlformats.org/drawingml/2006/main" name="Content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FA-PowerPoint-Template-v0.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ent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425e621d-cf9e-4a72-9a5c-560893b35f64">
      <UserInfo>
        <DisplayName>David Bruce</DisplayName>
        <AccountId>13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42B16D644F0B4B9C3BF2C99F339BDD" ma:contentTypeVersion="12" ma:contentTypeDescription="Create a new document." ma:contentTypeScope="" ma:versionID="c86df425d36de24bf6e29e1ee2051fd4">
  <xsd:schema xmlns:xsd="http://www.w3.org/2001/XMLSchema" xmlns:xs="http://www.w3.org/2001/XMLSchema" xmlns:p="http://schemas.microsoft.com/office/2006/metadata/properties" xmlns:ns2="425e621d-cf9e-4a72-9a5c-560893b35f64" xmlns:ns3="1566dfd6-73b0-4ac5-8d21-b9eb58878405" targetNamespace="http://schemas.microsoft.com/office/2006/metadata/properties" ma:root="true" ma:fieldsID="6048ede2bb868b116f81bf60715c2e10" ns2:_="" ns3:_="">
    <xsd:import namespace="425e621d-cf9e-4a72-9a5c-560893b35f64"/>
    <xsd:import namespace="1566dfd6-73b0-4ac5-8d21-b9eb5887840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5e621d-cf9e-4a72-9a5c-560893b35f6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566dfd6-73b0-4ac5-8d21-b9eb58878405"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FA0762-C0E5-475D-BC05-9A94576E3AE1}">
  <ds:schemaRefs>
    <ds:schemaRef ds:uri="http://schemas.microsoft.com/sharepoint/v3/contenttype/forms"/>
  </ds:schemaRefs>
</ds:datastoreItem>
</file>

<file path=customXml/itemProps2.xml><?xml version="1.0" encoding="utf-8"?>
<ds:datastoreItem xmlns:ds="http://schemas.openxmlformats.org/officeDocument/2006/customXml" ds:itemID="{A10ED1D3-399C-432B-905A-B37F9CCC2D65}">
  <ds:schemaRefs>
    <ds:schemaRef ds:uri="1566dfd6-73b0-4ac5-8d21-b9eb58878405"/>
    <ds:schemaRef ds:uri="425e621d-cf9e-4a72-9a5c-560893b35f6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B4B362F-B8DA-408C-AFF4-45D9AEC4E425}">
  <ds:schemaRefs>
    <ds:schemaRef ds:uri="1566dfd6-73b0-4ac5-8d21-b9eb58878405"/>
    <ds:schemaRef ds:uri="425e621d-cf9e-4a72-9a5c-560893b35f6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TotalTime>
  <Words>470</Words>
  <Application>Microsoft Office PowerPoint</Application>
  <PresentationFormat>Widescreen</PresentationFormat>
  <Paragraphs>68</Paragraphs>
  <Slides>7</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7</vt:i4>
      </vt:variant>
    </vt:vector>
  </HeadingPairs>
  <TitlesOfParts>
    <vt:vector size="16" baseType="lpstr">
      <vt:lpstr>Arial</vt:lpstr>
      <vt:lpstr>Arial-BoldMT</vt:lpstr>
      <vt:lpstr>Calibri</vt:lpstr>
      <vt:lpstr>Calibri Light</vt:lpstr>
      <vt:lpstr>Century Gothic</vt:lpstr>
      <vt:lpstr>Wingdings</vt:lpstr>
      <vt:lpstr>Content slides</vt:lpstr>
      <vt:lpstr>CFA-PowerPoint-Template-v0.9</vt:lpstr>
      <vt:lpstr>Content Page</vt:lpstr>
      <vt:lpstr>PowerPoint Presentation</vt:lpstr>
      <vt:lpstr>Prescribed burning:  A south-west Australian perspective Neil Burrows  Bushfire Front Western Australia</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Catrin Harris</dc:creator>
  <cp:lastModifiedBy>Radhiya Fanham</cp:lastModifiedBy>
  <cp:revision>8</cp:revision>
  <cp:lastPrinted>2019-05-07T06:11:00Z</cp:lastPrinted>
  <dcterms:created xsi:type="dcterms:W3CDTF">2018-10-22T05:11:34Z</dcterms:created>
  <dcterms:modified xsi:type="dcterms:W3CDTF">2020-05-14T01:56:14Z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0x0101007942B16D644F0B4B9C3BF2C99F339BDD</vt:lpwstr>
  </property>
</Properties>
</file>